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rcade Gamer" pitchFamily="2" charset="77"/>
      <p:regular r:id="rId16"/>
    </p:embeddedFont>
    <p:embeddedFont>
      <p:font typeface="Brice SemiExpanded Heavy" pitchFamily="2" charset="77"/>
      <p:regular r:id="rId17"/>
      <p:bold r:id="rId18"/>
    </p:embeddedFont>
    <p:embeddedFont>
      <p:font typeface="Hertical Texture" pitchFamily="2" charset="77"/>
      <p:regular r:id="rId19"/>
    </p:embeddedFont>
    <p:embeddedFont>
      <p:font typeface="HK Modular" pitchFamily="2" charset="77"/>
      <p:regular r:id="rId20"/>
      <p:bold r:id="rId21"/>
    </p:embeddedFont>
    <p:embeddedFont>
      <p:font typeface="Inndam Bold" pitchFamily="2" charset="77"/>
      <p:regular r:id="rId22"/>
      <p:bold r:id="rId23"/>
    </p:embeddedFont>
    <p:embeddedFont>
      <p:font typeface="Pixellet TH" panose="02000503000000000000" pitchFamily="2" charset="-34"/>
      <p:regular r:id="rId24"/>
    </p:embeddedFont>
    <p:embeddedFont>
      <p:font typeface="Pixellet TH Bold" panose="02000503000000000000" pitchFamily="2" charset="-34"/>
      <p:regular r:id="rId25"/>
      <p:bold r:id="rId26"/>
    </p:embeddedFont>
    <p:embeddedFont>
      <p:font typeface="Roca Two Heavy" pitchFamily="2" charset="77"/>
      <p:regular r:id="rId27"/>
      <p:bold r:id="rId28"/>
    </p:embeddedFont>
    <p:embeddedFont>
      <p:font typeface="VT323" pitchFamily="49" charset="77"/>
      <p:regular r:id="rId29"/>
    </p:embeddedFont>
    <p:embeddedFont>
      <p:font typeface="ميلا" pitchFamily="2" charset="-78"/>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autoAdjust="0"/>
    <p:restoredTop sz="94650" autoAdjust="0"/>
  </p:normalViewPr>
  <p:slideViewPr>
    <p:cSldViewPr>
      <p:cViewPr varScale="1">
        <p:scale>
          <a:sx n="79" d="100"/>
          <a:sy n="79" d="100"/>
        </p:scale>
        <p:origin x="264" y="2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10/5/25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sv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6.svg"/><Relationship Id="rId18" Type="http://schemas.openxmlformats.org/officeDocument/2006/relationships/image" Target="../media/image125.png"/><Relationship Id="rId3" Type="http://schemas.openxmlformats.org/officeDocument/2006/relationships/image" Target="../media/image122.svg"/><Relationship Id="rId21" Type="http://schemas.openxmlformats.org/officeDocument/2006/relationships/image" Target="../media/image44.svg"/><Relationship Id="rId7" Type="http://schemas.openxmlformats.org/officeDocument/2006/relationships/image" Target="../media/image115.svg"/><Relationship Id="rId12" Type="http://schemas.openxmlformats.org/officeDocument/2006/relationships/image" Target="../media/image15.png"/><Relationship Id="rId17" Type="http://schemas.openxmlformats.org/officeDocument/2006/relationships/image" Target="../media/image12.svg"/><Relationship Id="rId2" Type="http://schemas.openxmlformats.org/officeDocument/2006/relationships/image" Target="../media/image121.png"/><Relationship Id="rId16" Type="http://schemas.openxmlformats.org/officeDocument/2006/relationships/image" Target="../media/image11.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14.png"/><Relationship Id="rId11" Type="http://schemas.openxmlformats.org/officeDocument/2006/relationships/image" Target="../media/image119.svg"/><Relationship Id="rId5" Type="http://schemas.openxmlformats.org/officeDocument/2006/relationships/image" Target="../media/image109.svg"/><Relationship Id="rId15" Type="http://schemas.openxmlformats.org/officeDocument/2006/relationships/image" Target="../media/image124.svg"/><Relationship Id="rId23" Type="http://schemas.openxmlformats.org/officeDocument/2006/relationships/image" Target="../media/image29.svg"/><Relationship Id="rId10" Type="http://schemas.openxmlformats.org/officeDocument/2006/relationships/image" Target="../media/image118.png"/><Relationship Id="rId19" Type="http://schemas.openxmlformats.org/officeDocument/2006/relationships/image" Target="../media/image126.svg"/><Relationship Id="rId4" Type="http://schemas.openxmlformats.org/officeDocument/2006/relationships/image" Target="../media/image108.png"/><Relationship Id="rId9" Type="http://schemas.openxmlformats.org/officeDocument/2006/relationships/image" Target="../media/image117.svg"/><Relationship Id="rId14" Type="http://schemas.openxmlformats.org/officeDocument/2006/relationships/image" Target="../media/image123.png"/><Relationship Id="rId22"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6.svg"/><Relationship Id="rId18" Type="http://schemas.openxmlformats.org/officeDocument/2006/relationships/image" Target="../media/image11.png"/><Relationship Id="rId3" Type="http://schemas.openxmlformats.org/officeDocument/2006/relationships/image" Target="../media/image122.svg"/><Relationship Id="rId21" Type="http://schemas.openxmlformats.org/officeDocument/2006/relationships/image" Target="../media/image28.png"/><Relationship Id="rId7" Type="http://schemas.openxmlformats.org/officeDocument/2006/relationships/image" Target="../media/image115.svg"/><Relationship Id="rId12" Type="http://schemas.openxmlformats.org/officeDocument/2006/relationships/image" Target="../media/image125.png"/><Relationship Id="rId17" Type="http://schemas.openxmlformats.org/officeDocument/2006/relationships/image" Target="../media/image16.svg"/><Relationship Id="rId2" Type="http://schemas.openxmlformats.org/officeDocument/2006/relationships/image" Target="../media/image121.png"/><Relationship Id="rId16" Type="http://schemas.openxmlformats.org/officeDocument/2006/relationships/image" Target="../media/image15.png"/><Relationship Id="rId20" Type="http://schemas.openxmlformats.org/officeDocument/2006/relationships/image" Target="../media/image127.jpeg"/><Relationship Id="rId1" Type="http://schemas.openxmlformats.org/officeDocument/2006/relationships/slideLayout" Target="../slideLayouts/slideLayout7.xml"/><Relationship Id="rId6" Type="http://schemas.openxmlformats.org/officeDocument/2006/relationships/image" Target="../media/image114.png"/><Relationship Id="rId11" Type="http://schemas.openxmlformats.org/officeDocument/2006/relationships/image" Target="../media/image119.svg"/><Relationship Id="rId5" Type="http://schemas.openxmlformats.org/officeDocument/2006/relationships/image" Target="../media/image109.svg"/><Relationship Id="rId15" Type="http://schemas.openxmlformats.org/officeDocument/2006/relationships/image" Target="../media/image124.svg"/><Relationship Id="rId10" Type="http://schemas.openxmlformats.org/officeDocument/2006/relationships/image" Target="../media/image118.png"/><Relationship Id="rId19" Type="http://schemas.openxmlformats.org/officeDocument/2006/relationships/image" Target="../media/image12.svg"/><Relationship Id="rId4" Type="http://schemas.openxmlformats.org/officeDocument/2006/relationships/image" Target="../media/image108.png"/><Relationship Id="rId9" Type="http://schemas.openxmlformats.org/officeDocument/2006/relationships/image" Target="../media/image117.svg"/><Relationship Id="rId14" Type="http://schemas.openxmlformats.org/officeDocument/2006/relationships/image" Target="../media/image123.png"/><Relationship Id="rId22" Type="http://schemas.openxmlformats.org/officeDocument/2006/relationships/image" Target="../media/image29.svg"/></Relationships>
</file>

<file path=ppt/slides/_rels/slide12.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18" Type="http://schemas.openxmlformats.org/officeDocument/2006/relationships/image" Target="../media/image15.png"/><Relationship Id="rId3" Type="http://schemas.openxmlformats.org/officeDocument/2006/relationships/image" Target="../media/image107.svg"/><Relationship Id="rId21" Type="http://schemas.openxmlformats.org/officeDocument/2006/relationships/image" Target="../media/image129.jpe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6.svg"/><Relationship Id="rId2" Type="http://schemas.openxmlformats.org/officeDocument/2006/relationships/image" Target="../media/image106.png"/><Relationship Id="rId16" Type="http://schemas.openxmlformats.org/officeDocument/2006/relationships/image" Target="../media/image125.png"/><Relationship Id="rId20" Type="http://schemas.openxmlformats.org/officeDocument/2006/relationships/image" Target="../media/image128.jpeg"/><Relationship Id="rId1" Type="http://schemas.openxmlformats.org/officeDocument/2006/relationships/slideLayout" Target="../slideLayouts/slideLayout7.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svg"/><Relationship Id="rId10" Type="http://schemas.openxmlformats.org/officeDocument/2006/relationships/image" Target="../media/image114.png"/><Relationship Id="rId19" Type="http://schemas.openxmlformats.org/officeDocument/2006/relationships/image" Target="../media/image16.svg"/><Relationship Id="rId4" Type="http://schemas.openxmlformats.org/officeDocument/2006/relationships/image" Target="../media/image108.png"/><Relationship Id="rId9" Type="http://schemas.openxmlformats.org/officeDocument/2006/relationships/image" Target="../media/image113.svg"/><Relationship Id="rId14" Type="http://schemas.openxmlformats.org/officeDocument/2006/relationships/image" Target="../media/image118.png"/><Relationship Id="rId22" Type="http://schemas.openxmlformats.org/officeDocument/2006/relationships/image" Target="../media/image130.pn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125.png"/><Relationship Id="rId3" Type="http://schemas.openxmlformats.org/officeDocument/2006/relationships/image" Target="../media/image132.svg"/><Relationship Id="rId7" Type="http://schemas.openxmlformats.org/officeDocument/2006/relationships/image" Target="../media/image134.svg"/><Relationship Id="rId12" Type="http://schemas.openxmlformats.org/officeDocument/2006/relationships/image" Target="../media/image135.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3.png"/><Relationship Id="rId11" Type="http://schemas.openxmlformats.org/officeDocument/2006/relationships/image" Target="../media/image16.svg"/><Relationship Id="rId5" Type="http://schemas.openxmlformats.org/officeDocument/2006/relationships/image" Target="../media/image97.svg"/><Relationship Id="rId10" Type="http://schemas.openxmlformats.org/officeDocument/2006/relationships/image" Target="../media/image15.png"/><Relationship Id="rId4" Type="http://schemas.openxmlformats.org/officeDocument/2006/relationships/image" Target="../media/image96.png"/><Relationship Id="rId9" Type="http://schemas.openxmlformats.org/officeDocument/2006/relationships/image" Target="../media/image62.svg"/><Relationship Id="rId14" Type="http://schemas.openxmlformats.org/officeDocument/2006/relationships/image" Target="../media/image126.svg"/></Relationships>
</file>

<file path=ppt/slides/_rels/slide14.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32.svg"/><Relationship Id="rId7" Type="http://schemas.openxmlformats.org/officeDocument/2006/relationships/image" Target="../media/image133.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6.jpeg"/><Relationship Id="rId11" Type="http://schemas.openxmlformats.org/officeDocument/2006/relationships/image" Target="../media/image137.png"/><Relationship Id="rId5" Type="http://schemas.openxmlformats.org/officeDocument/2006/relationships/image" Target="../media/image97.svg"/><Relationship Id="rId10" Type="http://schemas.openxmlformats.org/officeDocument/2006/relationships/image" Target="../media/image62.svg"/><Relationship Id="rId4" Type="http://schemas.openxmlformats.org/officeDocument/2006/relationships/image" Target="../media/image96.pn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18" Type="http://schemas.openxmlformats.org/officeDocument/2006/relationships/image" Target="../media/image16.svg"/><Relationship Id="rId3" Type="http://schemas.openxmlformats.org/officeDocument/2006/relationships/image" Target="../media/image27.svg"/><Relationship Id="rId21" Type="http://schemas.openxmlformats.org/officeDocument/2006/relationships/image" Target="../media/image43.png"/><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15.png"/><Relationship Id="rId2" Type="http://schemas.openxmlformats.org/officeDocument/2006/relationships/image" Target="../media/image26.png"/><Relationship Id="rId16" Type="http://schemas.openxmlformats.org/officeDocument/2006/relationships/image" Target="../media/image40.svg"/><Relationship Id="rId20"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24" Type="http://schemas.openxmlformats.org/officeDocument/2006/relationships/image" Target="../media/image46.svg"/><Relationship Id="rId5" Type="http://schemas.openxmlformats.org/officeDocument/2006/relationships/image" Target="../media/image29.svg"/><Relationship Id="rId15" Type="http://schemas.openxmlformats.org/officeDocument/2006/relationships/image" Target="../media/image39.png"/><Relationship Id="rId23" Type="http://schemas.openxmlformats.org/officeDocument/2006/relationships/image" Target="../media/image45.png"/><Relationship Id="rId10" Type="http://schemas.openxmlformats.org/officeDocument/2006/relationships/image" Target="../media/image34.png"/><Relationship Id="rId19" Type="http://schemas.openxmlformats.org/officeDocument/2006/relationships/image" Target="../media/image41.jpe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jpeg"/><Relationship Id="rId22" Type="http://schemas.openxmlformats.org/officeDocument/2006/relationships/image" Target="../media/image44.sv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5.png"/><Relationship Id="rId17" Type="http://schemas.openxmlformats.org/officeDocument/2006/relationships/image" Target="../media/image70.svg"/><Relationship Id="rId2" Type="http://schemas.openxmlformats.org/officeDocument/2006/relationships/image" Target="../media/image55.png"/><Relationship Id="rId16"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5" Type="http://schemas.openxmlformats.org/officeDocument/2006/relationships/image" Target="../media/image6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 Id="rId14" Type="http://schemas.openxmlformats.org/officeDocument/2006/relationships/image" Target="../media/image67.png"/></Relationships>
</file>

<file path=ppt/slides/_rels/slide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svg"/><Relationship Id="rId3" Type="http://schemas.openxmlformats.org/officeDocument/2006/relationships/image" Target="../media/image30.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8.svg"/><Relationship Id="rId11" Type="http://schemas.openxmlformats.org/officeDocument/2006/relationships/image" Target="../media/image75.png"/><Relationship Id="rId5" Type="http://schemas.openxmlformats.org/officeDocument/2006/relationships/image" Target="../media/image57.png"/><Relationship Id="rId10" Type="http://schemas.openxmlformats.org/officeDocument/2006/relationships/image" Target="../media/image74.png"/><Relationship Id="rId4" Type="http://schemas.openxmlformats.org/officeDocument/2006/relationships/image" Target="../media/image31.svg"/><Relationship Id="rId9" Type="http://schemas.openxmlformats.org/officeDocument/2006/relationships/image" Target="../media/image73.sv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87.svg"/><Relationship Id="rId3" Type="http://schemas.openxmlformats.org/officeDocument/2006/relationships/image" Target="../media/image79.svg"/><Relationship Id="rId7" Type="http://schemas.openxmlformats.org/officeDocument/2006/relationships/image" Target="../media/image83.svg"/><Relationship Id="rId12"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11" Type="http://schemas.openxmlformats.org/officeDocument/2006/relationships/image" Target="../media/image85.svg"/><Relationship Id="rId5" Type="http://schemas.openxmlformats.org/officeDocument/2006/relationships/image" Target="../media/image81.svg"/><Relationship Id="rId15" Type="http://schemas.openxmlformats.org/officeDocument/2006/relationships/image" Target="../media/image89.svg"/><Relationship Id="rId10" Type="http://schemas.openxmlformats.org/officeDocument/2006/relationships/image" Target="../media/image84.png"/><Relationship Id="rId4" Type="http://schemas.openxmlformats.org/officeDocument/2006/relationships/image" Target="../media/image80.png"/><Relationship Id="rId9" Type="http://schemas.openxmlformats.org/officeDocument/2006/relationships/image" Target="../media/image16.svg"/><Relationship Id="rId14" Type="http://schemas.openxmlformats.org/officeDocument/2006/relationships/image" Target="../media/image88.png"/></Relationships>
</file>

<file path=ppt/slides/_rels/slide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svg"/><Relationship Id="rId18" Type="http://schemas.openxmlformats.org/officeDocument/2006/relationships/image" Target="../media/image15.png"/><Relationship Id="rId3" Type="http://schemas.openxmlformats.org/officeDocument/2006/relationships/image" Target="../media/image66.svg"/><Relationship Id="rId21" Type="http://schemas.openxmlformats.org/officeDocument/2006/relationships/image" Target="../media/image105.svg"/><Relationship Id="rId7" Type="http://schemas.openxmlformats.org/officeDocument/2006/relationships/image" Target="../media/image93.svg"/><Relationship Id="rId12" Type="http://schemas.openxmlformats.org/officeDocument/2006/relationships/image" Target="../media/image98.png"/><Relationship Id="rId17" Type="http://schemas.openxmlformats.org/officeDocument/2006/relationships/image" Target="../media/image103.svg"/><Relationship Id="rId2" Type="http://schemas.openxmlformats.org/officeDocument/2006/relationships/image" Target="../media/image65.png"/><Relationship Id="rId16" Type="http://schemas.openxmlformats.org/officeDocument/2006/relationships/image" Target="../media/image102.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svg"/><Relationship Id="rId15" Type="http://schemas.openxmlformats.org/officeDocument/2006/relationships/image" Target="../media/image101.svg"/><Relationship Id="rId10" Type="http://schemas.openxmlformats.org/officeDocument/2006/relationships/image" Target="../media/image96.png"/><Relationship Id="rId19" Type="http://schemas.openxmlformats.org/officeDocument/2006/relationships/image" Target="../media/image16.svg"/><Relationship Id="rId4" Type="http://schemas.openxmlformats.org/officeDocument/2006/relationships/image" Target="../media/image90.png"/><Relationship Id="rId9" Type="http://schemas.openxmlformats.org/officeDocument/2006/relationships/image" Target="../media/image95.svg"/><Relationship Id="rId14" Type="http://schemas.openxmlformats.org/officeDocument/2006/relationships/image" Target="../media/image100.png"/></Relationships>
</file>

<file path=ppt/slides/_rels/slide9.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18" Type="http://schemas.openxmlformats.org/officeDocument/2006/relationships/image" Target="../media/image16.svg"/><Relationship Id="rId3" Type="http://schemas.openxmlformats.org/officeDocument/2006/relationships/image" Target="../media/image107.sv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5.png"/><Relationship Id="rId2" Type="http://schemas.openxmlformats.org/officeDocument/2006/relationships/image" Target="../media/image106.png"/><Relationship Id="rId16"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svg"/><Relationship Id="rId14" Type="http://schemas.openxmlformats.org/officeDocument/2006/relationships/image" Target="../media/image1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0F7E"/>
        </a:solidFill>
        <a:effectLst/>
      </p:bgPr>
    </p:bg>
    <p:spTree>
      <p:nvGrpSpPr>
        <p:cNvPr id="1" name=""/>
        <p:cNvGrpSpPr/>
        <p:nvPr/>
      </p:nvGrpSpPr>
      <p:grpSpPr>
        <a:xfrm>
          <a:off x="0" y="0"/>
          <a:ext cx="0" cy="0"/>
          <a:chOff x="0" y="0"/>
          <a:chExt cx="0" cy="0"/>
        </a:xfrm>
      </p:grpSpPr>
      <p:sp>
        <p:nvSpPr>
          <p:cNvPr id="2" name="Freeform 2"/>
          <p:cNvSpPr/>
          <p:nvPr/>
        </p:nvSpPr>
        <p:spPr>
          <a:xfrm>
            <a:off x="-549311" y="5342407"/>
            <a:ext cx="4419331" cy="4419331"/>
          </a:xfrm>
          <a:custGeom>
            <a:avLst/>
            <a:gdLst/>
            <a:ahLst/>
            <a:cxnLst/>
            <a:rect l="l" t="t" r="r" b="b"/>
            <a:pathLst>
              <a:path w="4419331" h="4419331">
                <a:moveTo>
                  <a:pt x="0" y="0"/>
                </a:moveTo>
                <a:lnTo>
                  <a:pt x="4419331" y="0"/>
                </a:lnTo>
                <a:lnTo>
                  <a:pt x="4419331" y="4419331"/>
                </a:lnTo>
                <a:lnTo>
                  <a:pt x="0" y="4419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821272" y="5679363"/>
            <a:ext cx="4556794" cy="4828972"/>
          </a:xfrm>
          <a:custGeom>
            <a:avLst/>
            <a:gdLst/>
            <a:ahLst/>
            <a:cxnLst/>
            <a:rect l="l" t="t" r="r" b="b"/>
            <a:pathLst>
              <a:path w="4556794" h="4828972">
                <a:moveTo>
                  <a:pt x="0" y="0"/>
                </a:moveTo>
                <a:lnTo>
                  <a:pt x="4556794" y="0"/>
                </a:lnTo>
                <a:lnTo>
                  <a:pt x="4556794" y="4828972"/>
                </a:lnTo>
                <a:lnTo>
                  <a:pt x="0" y="48289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7254106" y="5747077"/>
            <a:ext cx="4209293" cy="4209293"/>
          </a:xfrm>
          <a:custGeom>
            <a:avLst/>
            <a:gdLst/>
            <a:ahLst/>
            <a:cxnLst/>
            <a:rect l="l" t="t" r="r" b="b"/>
            <a:pathLst>
              <a:path w="4209293" h="4209293">
                <a:moveTo>
                  <a:pt x="0" y="0"/>
                </a:moveTo>
                <a:lnTo>
                  <a:pt x="4209293" y="0"/>
                </a:lnTo>
                <a:lnTo>
                  <a:pt x="4209293" y="4209293"/>
                </a:lnTo>
                <a:lnTo>
                  <a:pt x="0" y="42092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841132" y="6949047"/>
            <a:ext cx="1430758" cy="2861515"/>
          </a:xfrm>
          <a:custGeom>
            <a:avLst/>
            <a:gdLst/>
            <a:ahLst/>
            <a:cxnLst/>
            <a:rect l="l" t="t" r="r" b="b"/>
            <a:pathLst>
              <a:path w="1430758" h="2861515">
                <a:moveTo>
                  <a:pt x="0" y="0"/>
                </a:moveTo>
                <a:lnTo>
                  <a:pt x="1430757" y="0"/>
                </a:lnTo>
                <a:lnTo>
                  <a:pt x="1430757" y="2861515"/>
                </a:lnTo>
                <a:lnTo>
                  <a:pt x="0" y="28615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4160528" y="7632230"/>
            <a:ext cx="4590355" cy="2178332"/>
          </a:xfrm>
          <a:custGeom>
            <a:avLst/>
            <a:gdLst/>
            <a:ahLst/>
            <a:cxnLst/>
            <a:rect l="l" t="t" r="r" b="b"/>
            <a:pathLst>
              <a:path w="4590355" h="2178332">
                <a:moveTo>
                  <a:pt x="0" y="0"/>
                </a:moveTo>
                <a:lnTo>
                  <a:pt x="4590355" y="0"/>
                </a:lnTo>
                <a:lnTo>
                  <a:pt x="4590355" y="2178332"/>
                </a:lnTo>
                <a:lnTo>
                  <a:pt x="0" y="21783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11517791" y="6169238"/>
            <a:ext cx="4150976" cy="3886823"/>
          </a:xfrm>
          <a:custGeom>
            <a:avLst/>
            <a:gdLst/>
            <a:ahLst/>
            <a:cxnLst/>
            <a:rect l="l" t="t" r="r" b="b"/>
            <a:pathLst>
              <a:path w="4150976" h="3886823">
                <a:moveTo>
                  <a:pt x="0" y="0"/>
                </a:moveTo>
                <a:lnTo>
                  <a:pt x="4150976" y="0"/>
                </a:lnTo>
                <a:lnTo>
                  <a:pt x="4150976" y="3886823"/>
                </a:lnTo>
                <a:lnTo>
                  <a:pt x="0" y="388682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3154622" y="6407205"/>
            <a:ext cx="5106719" cy="3853252"/>
          </a:xfrm>
          <a:custGeom>
            <a:avLst/>
            <a:gdLst/>
            <a:ahLst/>
            <a:cxnLst/>
            <a:rect l="l" t="t" r="r" b="b"/>
            <a:pathLst>
              <a:path w="5106719" h="3853252">
                <a:moveTo>
                  <a:pt x="0" y="0"/>
                </a:moveTo>
                <a:lnTo>
                  <a:pt x="5106719" y="0"/>
                </a:lnTo>
                <a:lnTo>
                  <a:pt x="5106719" y="3853252"/>
                </a:lnTo>
                <a:lnTo>
                  <a:pt x="0" y="385325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5038908" y="8238612"/>
            <a:ext cx="845995" cy="1571950"/>
          </a:xfrm>
          <a:custGeom>
            <a:avLst/>
            <a:gdLst/>
            <a:ahLst/>
            <a:cxnLst/>
            <a:rect l="l" t="t" r="r" b="b"/>
            <a:pathLst>
              <a:path w="845995" h="1571950">
                <a:moveTo>
                  <a:pt x="0" y="0"/>
                </a:moveTo>
                <a:lnTo>
                  <a:pt x="845995" y="0"/>
                </a:lnTo>
                <a:lnTo>
                  <a:pt x="845995" y="1571950"/>
                </a:lnTo>
                <a:lnTo>
                  <a:pt x="0" y="157195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6154850" y="7497929"/>
            <a:ext cx="6056895" cy="2312633"/>
          </a:xfrm>
          <a:custGeom>
            <a:avLst/>
            <a:gdLst/>
            <a:ahLst/>
            <a:cxnLst/>
            <a:rect l="l" t="t" r="r" b="b"/>
            <a:pathLst>
              <a:path w="6056895" h="2312633">
                <a:moveTo>
                  <a:pt x="0" y="0"/>
                </a:moveTo>
                <a:lnTo>
                  <a:pt x="6056895" y="0"/>
                </a:lnTo>
                <a:lnTo>
                  <a:pt x="6056895" y="2312633"/>
                </a:lnTo>
                <a:lnTo>
                  <a:pt x="0" y="231263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a:off x="14730115" y="7153641"/>
            <a:ext cx="1681637" cy="2802729"/>
          </a:xfrm>
          <a:custGeom>
            <a:avLst/>
            <a:gdLst/>
            <a:ahLst/>
            <a:cxnLst/>
            <a:rect l="l" t="t" r="r" b="b"/>
            <a:pathLst>
              <a:path w="1681637" h="2802729">
                <a:moveTo>
                  <a:pt x="0" y="0"/>
                </a:moveTo>
                <a:lnTo>
                  <a:pt x="1681637" y="0"/>
                </a:lnTo>
                <a:lnTo>
                  <a:pt x="1681637" y="2802729"/>
                </a:lnTo>
                <a:lnTo>
                  <a:pt x="0" y="280272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2" name="Freeform 12"/>
          <p:cNvSpPr/>
          <p:nvPr/>
        </p:nvSpPr>
        <p:spPr>
          <a:xfrm>
            <a:off x="-385711" y="9404405"/>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3" name="Freeform 13"/>
          <p:cNvSpPr/>
          <p:nvPr/>
        </p:nvSpPr>
        <p:spPr>
          <a:xfrm>
            <a:off x="6814840" y="9454251"/>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4" name="Freeform 14"/>
          <p:cNvSpPr/>
          <p:nvPr/>
        </p:nvSpPr>
        <p:spPr>
          <a:xfrm>
            <a:off x="14015390" y="9504096"/>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5" name="Freeform 15"/>
          <p:cNvSpPr/>
          <p:nvPr/>
        </p:nvSpPr>
        <p:spPr>
          <a:xfrm>
            <a:off x="12810446" y="8721396"/>
            <a:ext cx="782833" cy="966154"/>
          </a:xfrm>
          <a:custGeom>
            <a:avLst/>
            <a:gdLst/>
            <a:ahLst/>
            <a:cxnLst/>
            <a:rect l="l" t="t" r="r" b="b"/>
            <a:pathLst>
              <a:path w="782833" h="966154">
                <a:moveTo>
                  <a:pt x="0" y="0"/>
                </a:moveTo>
                <a:lnTo>
                  <a:pt x="782833" y="0"/>
                </a:lnTo>
                <a:lnTo>
                  <a:pt x="782833" y="966154"/>
                </a:lnTo>
                <a:lnTo>
                  <a:pt x="0" y="966154"/>
                </a:lnTo>
                <a:lnTo>
                  <a:pt x="0" y="0"/>
                </a:lnTo>
                <a:close/>
              </a:path>
            </a:pathLst>
          </a:custGeom>
          <a:blipFill>
            <a:blip r:embed="rId24"/>
            <a:stretch>
              <a:fillRect/>
            </a:stretch>
          </a:blipFill>
        </p:spPr>
        <p:txBody>
          <a:bodyPr/>
          <a:lstStyle/>
          <a:p>
            <a:endParaRPr lang="en-US"/>
          </a:p>
        </p:txBody>
      </p:sp>
      <p:sp>
        <p:nvSpPr>
          <p:cNvPr id="16" name="Freeform 16"/>
          <p:cNvSpPr/>
          <p:nvPr/>
        </p:nvSpPr>
        <p:spPr>
          <a:xfrm>
            <a:off x="-2724643" y="1802662"/>
            <a:ext cx="6923931" cy="1686921"/>
          </a:xfrm>
          <a:custGeom>
            <a:avLst/>
            <a:gdLst/>
            <a:ahLst/>
            <a:cxnLst/>
            <a:rect l="l" t="t" r="r" b="b"/>
            <a:pathLst>
              <a:path w="6923931" h="1686921">
                <a:moveTo>
                  <a:pt x="0" y="0"/>
                </a:moveTo>
                <a:lnTo>
                  <a:pt x="6923931" y="0"/>
                </a:lnTo>
                <a:lnTo>
                  <a:pt x="6923931" y="1686922"/>
                </a:lnTo>
                <a:lnTo>
                  <a:pt x="0" y="1686922"/>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7" name="Freeform 17"/>
          <p:cNvSpPr/>
          <p:nvPr/>
        </p:nvSpPr>
        <p:spPr>
          <a:xfrm>
            <a:off x="14409386" y="1295682"/>
            <a:ext cx="4634979" cy="1129249"/>
          </a:xfrm>
          <a:custGeom>
            <a:avLst/>
            <a:gdLst/>
            <a:ahLst/>
            <a:cxnLst/>
            <a:rect l="l" t="t" r="r" b="b"/>
            <a:pathLst>
              <a:path w="4634979" h="1129249">
                <a:moveTo>
                  <a:pt x="0" y="0"/>
                </a:moveTo>
                <a:lnTo>
                  <a:pt x="4634979" y="0"/>
                </a:lnTo>
                <a:lnTo>
                  <a:pt x="4634979" y="1129249"/>
                </a:lnTo>
                <a:lnTo>
                  <a:pt x="0" y="112924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8" name="TextBox 18"/>
          <p:cNvSpPr txBox="1"/>
          <p:nvPr/>
        </p:nvSpPr>
        <p:spPr>
          <a:xfrm>
            <a:off x="2764850" y="1095553"/>
            <a:ext cx="13257130" cy="2023367"/>
          </a:xfrm>
          <a:prstGeom prst="rect">
            <a:avLst/>
          </a:prstGeom>
        </p:spPr>
        <p:txBody>
          <a:bodyPr lIns="0" tIns="0" rIns="0" bIns="0" rtlCol="0" anchor="t">
            <a:spAutoFit/>
          </a:bodyPr>
          <a:lstStyle/>
          <a:p>
            <a:pPr algn="ctr">
              <a:lnSpc>
                <a:spcPts val="15130"/>
              </a:lnSpc>
            </a:pPr>
            <a:r>
              <a:rPr lang="en-US" sz="10223" spc="1410">
                <a:solidFill>
                  <a:srgbClr val="FFE700"/>
                </a:solidFill>
                <a:latin typeface="Pixellet TH"/>
                <a:ea typeface="Pixellet TH"/>
                <a:cs typeface="Pixellet TH"/>
                <a:sym typeface="Pixellet TH"/>
              </a:rPr>
              <a:t>SPRINTSTUDY</a:t>
            </a:r>
          </a:p>
        </p:txBody>
      </p:sp>
      <p:sp>
        <p:nvSpPr>
          <p:cNvPr id="19" name="TextBox 19"/>
          <p:cNvSpPr txBox="1"/>
          <p:nvPr/>
        </p:nvSpPr>
        <p:spPr>
          <a:xfrm>
            <a:off x="3215898" y="4385745"/>
            <a:ext cx="12355036" cy="757755"/>
          </a:xfrm>
          <a:prstGeom prst="rect">
            <a:avLst/>
          </a:prstGeom>
        </p:spPr>
        <p:txBody>
          <a:bodyPr lIns="0" tIns="0" rIns="0" bIns="0" rtlCol="0" anchor="t">
            <a:spAutoFit/>
          </a:bodyPr>
          <a:lstStyle/>
          <a:p>
            <a:pPr algn="ctr">
              <a:lnSpc>
                <a:spcPts val="5059"/>
              </a:lnSpc>
              <a:spcBef>
                <a:spcPct val="0"/>
              </a:spcBef>
            </a:pPr>
            <a:r>
              <a:rPr lang="en-US" sz="5059" spc="151">
                <a:solidFill>
                  <a:srgbClr val="FFF200"/>
                </a:solidFill>
                <a:latin typeface="Pixellet TH"/>
                <a:ea typeface="Pixellet TH"/>
                <a:cs typeface="Pixellet TH"/>
                <a:sym typeface="Pixellet TH"/>
              </a:rPr>
              <a:t>BY : ALGORHYTHMS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A0F7E"/>
        </a:solidFill>
        <a:effectLst/>
      </p:bgPr>
    </p:bg>
    <p:spTree>
      <p:nvGrpSpPr>
        <p:cNvPr id="1" name=""/>
        <p:cNvGrpSpPr/>
        <p:nvPr/>
      </p:nvGrpSpPr>
      <p:grpSpPr>
        <a:xfrm>
          <a:off x="0" y="0"/>
          <a:ext cx="0" cy="0"/>
          <a:chOff x="0" y="0"/>
          <a:chExt cx="0" cy="0"/>
        </a:xfrm>
      </p:grpSpPr>
      <p:sp>
        <p:nvSpPr>
          <p:cNvPr id="2" name="Freeform 2"/>
          <p:cNvSpPr/>
          <p:nvPr/>
        </p:nvSpPr>
        <p:spPr>
          <a:xfrm>
            <a:off x="11856798" y="3086100"/>
            <a:ext cx="6844173" cy="6172200"/>
          </a:xfrm>
          <a:custGeom>
            <a:avLst/>
            <a:gdLst/>
            <a:ahLst/>
            <a:cxnLst/>
            <a:rect l="l" t="t" r="r" b="b"/>
            <a:pathLst>
              <a:path w="6844173" h="6172200">
                <a:moveTo>
                  <a:pt x="0" y="0"/>
                </a:moveTo>
                <a:lnTo>
                  <a:pt x="6844173" y="0"/>
                </a:lnTo>
                <a:lnTo>
                  <a:pt x="6844173"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270800" y="7293440"/>
            <a:ext cx="2964484" cy="2283888"/>
          </a:xfrm>
          <a:custGeom>
            <a:avLst/>
            <a:gdLst/>
            <a:ahLst/>
            <a:cxnLst/>
            <a:rect l="l" t="t" r="r" b="b"/>
            <a:pathLst>
              <a:path w="2964484" h="2283888">
                <a:moveTo>
                  <a:pt x="0" y="0"/>
                </a:moveTo>
                <a:lnTo>
                  <a:pt x="2964484" y="0"/>
                </a:lnTo>
                <a:lnTo>
                  <a:pt x="2964484" y="2283888"/>
                </a:lnTo>
                <a:lnTo>
                  <a:pt x="0" y="22838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897317" y="9258300"/>
            <a:ext cx="8841997" cy="1511178"/>
          </a:xfrm>
          <a:custGeom>
            <a:avLst/>
            <a:gdLst/>
            <a:ahLst/>
            <a:cxnLst/>
            <a:rect l="l" t="t" r="r" b="b"/>
            <a:pathLst>
              <a:path w="8841997" h="1511178">
                <a:moveTo>
                  <a:pt x="0" y="0"/>
                </a:moveTo>
                <a:lnTo>
                  <a:pt x="8841997" y="0"/>
                </a:lnTo>
                <a:lnTo>
                  <a:pt x="8841997" y="1511178"/>
                </a:lnTo>
                <a:lnTo>
                  <a:pt x="0" y="15111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6233674" y="9258300"/>
            <a:ext cx="8841997" cy="1511178"/>
          </a:xfrm>
          <a:custGeom>
            <a:avLst/>
            <a:gdLst/>
            <a:ahLst/>
            <a:cxnLst/>
            <a:rect l="l" t="t" r="r" b="b"/>
            <a:pathLst>
              <a:path w="8841997" h="1511178">
                <a:moveTo>
                  <a:pt x="0" y="0"/>
                </a:moveTo>
                <a:lnTo>
                  <a:pt x="8841997" y="0"/>
                </a:lnTo>
                <a:lnTo>
                  <a:pt x="8841997" y="1511178"/>
                </a:lnTo>
                <a:lnTo>
                  <a:pt x="0" y="15111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4873313" y="7612468"/>
            <a:ext cx="2274390" cy="1645832"/>
          </a:xfrm>
          <a:custGeom>
            <a:avLst/>
            <a:gdLst/>
            <a:ahLst/>
            <a:cxnLst/>
            <a:rect l="l" t="t" r="r" b="b"/>
            <a:pathLst>
              <a:path w="2274390" h="1645832">
                <a:moveTo>
                  <a:pt x="0" y="0"/>
                </a:moveTo>
                <a:lnTo>
                  <a:pt x="2274390" y="0"/>
                </a:lnTo>
                <a:lnTo>
                  <a:pt x="2274390" y="1645832"/>
                </a:lnTo>
                <a:lnTo>
                  <a:pt x="0" y="16458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14279972" y="9258300"/>
            <a:ext cx="8841997" cy="1511178"/>
          </a:xfrm>
          <a:custGeom>
            <a:avLst/>
            <a:gdLst/>
            <a:ahLst/>
            <a:cxnLst/>
            <a:rect l="l" t="t" r="r" b="b"/>
            <a:pathLst>
              <a:path w="8841997" h="1511178">
                <a:moveTo>
                  <a:pt x="0" y="0"/>
                </a:moveTo>
                <a:lnTo>
                  <a:pt x="8841998" y="0"/>
                </a:lnTo>
                <a:lnTo>
                  <a:pt x="8841998" y="1511178"/>
                </a:lnTo>
                <a:lnTo>
                  <a:pt x="0" y="15111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3153397" y="7200900"/>
            <a:ext cx="1627216" cy="2057400"/>
          </a:xfrm>
          <a:custGeom>
            <a:avLst/>
            <a:gdLst/>
            <a:ahLst/>
            <a:cxnLst/>
            <a:rect l="l" t="t" r="r" b="b"/>
            <a:pathLst>
              <a:path w="1627216" h="2057400">
                <a:moveTo>
                  <a:pt x="0" y="0"/>
                </a:moveTo>
                <a:lnTo>
                  <a:pt x="1627216" y="0"/>
                </a:lnTo>
                <a:lnTo>
                  <a:pt x="1627216"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9293696" y="6729457"/>
            <a:ext cx="1360977" cy="2528843"/>
          </a:xfrm>
          <a:custGeom>
            <a:avLst/>
            <a:gdLst/>
            <a:ahLst/>
            <a:cxnLst/>
            <a:rect l="l" t="t" r="r" b="b"/>
            <a:pathLst>
              <a:path w="1360977" h="2528843">
                <a:moveTo>
                  <a:pt x="0" y="0"/>
                </a:moveTo>
                <a:lnTo>
                  <a:pt x="1360977" y="0"/>
                </a:lnTo>
                <a:lnTo>
                  <a:pt x="1360977" y="2528843"/>
                </a:lnTo>
                <a:lnTo>
                  <a:pt x="0" y="25288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 name="Freeform 10"/>
          <p:cNvSpPr/>
          <p:nvPr/>
        </p:nvSpPr>
        <p:spPr>
          <a:xfrm>
            <a:off x="10153169" y="4651854"/>
            <a:ext cx="6000456" cy="4527616"/>
          </a:xfrm>
          <a:custGeom>
            <a:avLst/>
            <a:gdLst/>
            <a:ahLst/>
            <a:cxnLst/>
            <a:rect l="l" t="t" r="r" b="b"/>
            <a:pathLst>
              <a:path w="6000456" h="4527616">
                <a:moveTo>
                  <a:pt x="0" y="0"/>
                </a:moveTo>
                <a:lnTo>
                  <a:pt x="6000455" y="0"/>
                </a:lnTo>
                <a:lnTo>
                  <a:pt x="6000455" y="4527616"/>
                </a:lnTo>
                <a:lnTo>
                  <a:pt x="0" y="452761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1" name="Freeform 11"/>
          <p:cNvSpPr/>
          <p:nvPr/>
        </p:nvSpPr>
        <p:spPr>
          <a:xfrm>
            <a:off x="0" y="4833788"/>
            <a:ext cx="4641020" cy="4345682"/>
          </a:xfrm>
          <a:custGeom>
            <a:avLst/>
            <a:gdLst/>
            <a:ahLst/>
            <a:cxnLst/>
            <a:rect l="l" t="t" r="r" b="b"/>
            <a:pathLst>
              <a:path w="4641020" h="4345682">
                <a:moveTo>
                  <a:pt x="0" y="0"/>
                </a:moveTo>
                <a:lnTo>
                  <a:pt x="4641020" y="0"/>
                </a:lnTo>
                <a:lnTo>
                  <a:pt x="4641020" y="4345682"/>
                </a:lnTo>
                <a:lnTo>
                  <a:pt x="0" y="434568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2" name="Freeform 12"/>
          <p:cNvSpPr/>
          <p:nvPr/>
        </p:nvSpPr>
        <p:spPr>
          <a:xfrm>
            <a:off x="-108196" y="2107738"/>
            <a:ext cx="5263755" cy="5452101"/>
          </a:xfrm>
          <a:custGeom>
            <a:avLst/>
            <a:gdLst/>
            <a:ahLst/>
            <a:cxnLst/>
            <a:rect l="l" t="t" r="r" b="b"/>
            <a:pathLst>
              <a:path w="5263755" h="5452101">
                <a:moveTo>
                  <a:pt x="0" y="0"/>
                </a:moveTo>
                <a:lnTo>
                  <a:pt x="5263755" y="0"/>
                </a:lnTo>
                <a:lnTo>
                  <a:pt x="5263755" y="5452100"/>
                </a:lnTo>
                <a:lnTo>
                  <a:pt x="0" y="54521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3" name="TextBox 13"/>
          <p:cNvSpPr txBox="1"/>
          <p:nvPr/>
        </p:nvSpPr>
        <p:spPr>
          <a:xfrm>
            <a:off x="220021" y="3057525"/>
            <a:ext cx="4607321" cy="2314709"/>
          </a:xfrm>
          <a:prstGeom prst="rect">
            <a:avLst/>
          </a:prstGeom>
        </p:spPr>
        <p:txBody>
          <a:bodyPr lIns="0" tIns="0" rIns="0" bIns="0" rtlCol="0" anchor="t">
            <a:spAutoFit/>
          </a:bodyPr>
          <a:lstStyle/>
          <a:p>
            <a:pPr algn="ctr">
              <a:lnSpc>
                <a:spcPts val="4606"/>
              </a:lnSpc>
            </a:pPr>
            <a:r>
              <a:rPr lang="en-US" sz="3685">
                <a:solidFill>
                  <a:srgbClr val="000000"/>
                </a:solidFill>
                <a:latin typeface="VT323"/>
                <a:ea typeface="VT323"/>
                <a:cs typeface="VT323"/>
                <a:sym typeface="VT323"/>
              </a:rPr>
              <a:t>So I see what you want to do. Let me ask this, how did you guys make this ?</a:t>
            </a:r>
          </a:p>
        </p:txBody>
      </p:sp>
      <p:sp>
        <p:nvSpPr>
          <p:cNvPr id="14" name="Freeform 14"/>
          <p:cNvSpPr/>
          <p:nvPr/>
        </p:nvSpPr>
        <p:spPr>
          <a:xfrm>
            <a:off x="6944680" y="1726247"/>
            <a:ext cx="5374872" cy="5567193"/>
          </a:xfrm>
          <a:custGeom>
            <a:avLst/>
            <a:gdLst/>
            <a:ahLst/>
            <a:cxnLst/>
            <a:rect l="l" t="t" r="r" b="b"/>
            <a:pathLst>
              <a:path w="5374872" h="5567193">
                <a:moveTo>
                  <a:pt x="0" y="0"/>
                </a:moveTo>
                <a:lnTo>
                  <a:pt x="5374872" y="0"/>
                </a:lnTo>
                <a:lnTo>
                  <a:pt x="5374872" y="5567193"/>
                </a:lnTo>
                <a:lnTo>
                  <a:pt x="0" y="556719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5" name="Freeform 15"/>
          <p:cNvSpPr/>
          <p:nvPr/>
        </p:nvSpPr>
        <p:spPr>
          <a:xfrm>
            <a:off x="940398" y="6576103"/>
            <a:ext cx="1380112" cy="2682197"/>
          </a:xfrm>
          <a:custGeom>
            <a:avLst/>
            <a:gdLst/>
            <a:ahLst/>
            <a:cxnLst/>
            <a:rect l="l" t="t" r="r" b="b"/>
            <a:pathLst>
              <a:path w="1380112" h="2682197">
                <a:moveTo>
                  <a:pt x="0" y="0"/>
                </a:moveTo>
                <a:lnTo>
                  <a:pt x="1380112" y="0"/>
                </a:lnTo>
                <a:lnTo>
                  <a:pt x="1380112" y="2682197"/>
                </a:lnTo>
                <a:lnTo>
                  <a:pt x="0" y="26821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6" name="Freeform 16"/>
          <p:cNvSpPr/>
          <p:nvPr/>
        </p:nvSpPr>
        <p:spPr>
          <a:xfrm>
            <a:off x="14402742" y="6618566"/>
            <a:ext cx="1345858" cy="2597270"/>
          </a:xfrm>
          <a:custGeom>
            <a:avLst/>
            <a:gdLst/>
            <a:ahLst/>
            <a:cxnLst/>
            <a:rect l="l" t="t" r="r" b="b"/>
            <a:pathLst>
              <a:path w="1345858" h="2597270">
                <a:moveTo>
                  <a:pt x="0" y="0"/>
                </a:moveTo>
                <a:lnTo>
                  <a:pt x="1345859" y="0"/>
                </a:lnTo>
                <a:lnTo>
                  <a:pt x="1345859" y="2597271"/>
                </a:lnTo>
                <a:lnTo>
                  <a:pt x="0" y="259727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7" name="Freeform 17"/>
          <p:cNvSpPr/>
          <p:nvPr/>
        </p:nvSpPr>
        <p:spPr>
          <a:xfrm>
            <a:off x="12319552" y="1676325"/>
            <a:ext cx="5433490" cy="5627909"/>
          </a:xfrm>
          <a:custGeom>
            <a:avLst/>
            <a:gdLst/>
            <a:ahLst/>
            <a:cxnLst/>
            <a:rect l="l" t="t" r="r" b="b"/>
            <a:pathLst>
              <a:path w="5433490" h="5627909">
                <a:moveTo>
                  <a:pt x="0" y="0"/>
                </a:moveTo>
                <a:lnTo>
                  <a:pt x="5433490" y="0"/>
                </a:lnTo>
                <a:lnTo>
                  <a:pt x="5433490" y="5627908"/>
                </a:lnTo>
                <a:lnTo>
                  <a:pt x="0" y="562790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8" name="TextBox 18"/>
          <p:cNvSpPr txBox="1"/>
          <p:nvPr/>
        </p:nvSpPr>
        <p:spPr>
          <a:xfrm>
            <a:off x="4090061" y="-11747"/>
            <a:ext cx="10021392" cy="1737994"/>
          </a:xfrm>
          <a:prstGeom prst="rect">
            <a:avLst/>
          </a:prstGeom>
        </p:spPr>
        <p:txBody>
          <a:bodyPr lIns="0" tIns="0" rIns="0" bIns="0" rtlCol="0" anchor="t">
            <a:spAutoFit/>
          </a:bodyPr>
          <a:lstStyle/>
          <a:p>
            <a:pPr algn="ctr">
              <a:lnSpc>
                <a:spcPts val="12880"/>
              </a:lnSpc>
            </a:pPr>
            <a:r>
              <a:rPr lang="en-US" sz="9200">
                <a:solidFill>
                  <a:srgbClr val="10D000"/>
                </a:solidFill>
                <a:latin typeface="Pixellet TH"/>
                <a:ea typeface="Pixellet TH"/>
                <a:cs typeface="Pixellet TH"/>
                <a:sym typeface="Pixellet TH"/>
              </a:rPr>
              <a:t>How it’s made</a:t>
            </a:r>
          </a:p>
        </p:txBody>
      </p:sp>
      <p:sp>
        <p:nvSpPr>
          <p:cNvPr id="19" name="TextBox 19"/>
          <p:cNvSpPr txBox="1"/>
          <p:nvPr/>
        </p:nvSpPr>
        <p:spPr>
          <a:xfrm>
            <a:off x="7062510" y="2183228"/>
            <a:ext cx="4941158" cy="4089021"/>
          </a:xfrm>
          <a:prstGeom prst="rect">
            <a:avLst/>
          </a:prstGeom>
        </p:spPr>
        <p:txBody>
          <a:bodyPr lIns="0" tIns="0" rIns="0" bIns="0" rtlCol="0" anchor="t">
            <a:spAutoFit/>
          </a:bodyPr>
          <a:lstStyle/>
          <a:p>
            <a:pPr algn="ctr">
              <a:lnSpc>
                <a:spcPts val="5423"/>
              </a:lnSpc>
            </a:pPr>
            <a:r>
              <a:rPr lang="en-US" sz="4338">
                <a:solidFill>
                  <a:srgbClr val="000000"/>
                </a:solidFill>
                <a:latin typeface="VT323"/>
                <a:ea typeface="VT323"/>
                <a:cs typeface="VT323"/>
                <a:sym typeface="VT323"/>
              </a:rPr>
              <a:t>Okay Siya. We broke this into 3 assignments. Work on the frontend, backend and the gamification stage</a:t>
            </a:r>
          </a:p>
        </p:txBody>
      </p:sp>
      <p:sp>
        <p:nvSpPr>
          <p:cNvPr id="20" name="TextBox 20"/>
          <p:cNvSpPr txBox="1"/>
          <p:nvPr/>
        </p:nvSpPr>
        <p:spPr>
          <a:xfrm>
            <a:off x="12565718" y="2165606"/>
            <a:ext cx="4967077" cy="3715130"/>
          </a:xfrm>
          <a:prstGeom prst="rect">
            <a:avLst/>
          </a:prstGeom>
        </p:spPr>
        <p:txBody>
          <a:bodyPr lIns="0" tIns="0" rIns="0" bIns="0" rtlCol="0" anchor="t">
            <a:spAutoFit/>
          </a:bodyPr>
          <a:lstStyle/>
          <a:p>
            <a:pPr algn="ctr">
              <a:lnSpc>
                <a:spcPts val="4922"/>
              </a:lnSpc>
            </a:pPr>
            <a:r>
              <a:rPr lang="en-US" sz="3938">
                <a:solidFill>
                  <a:srgbClr val="000000"/>
                </a:solidFill>
                <a:latin typeface="VT323"/>
                <a:ea typeface="VT323"/>
                <a:cs typeface="VT323"/>
                <a:sym typeface="VT323"/>
              </a:rPr>
              <a:t>Yeah, we built the App UI, then set up a system that extracts text from uploaded files, and then sends it to  ChatGpt with structured prompts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A0F7E"/>
        </a:solidFill>
        <a:effectLst/>
      </p:bgPr>
    </p:bg>
    <p:spTree>
      <p:nvGrpSpPr>
        <p:cNvPr id="1" name=""/>
        <p:cNvGrpSpPr/>
        <p:nvPr/>
      </p:nvGrpSpPr>
      <p:grpSpPr>
        <a:xfrm>
          <a:off x="0" y="0"/>
          <a:ext cx="0" cy="0"/>
          <a:chOff x="0" y="0"/>
          <a:chExt cx="0" cy="0"/>
        </a:xfrm>
      </p:grpSpPr>
      <p:sp>
        <p:nvSpPr>
          <p:cNvPr id="2" name="Freeform 2"/>
          <p:cNvSpPr/>
          <p:nvPr/>
        </p:nvSpPr>
        <p:spPr>
          <a:xfrm>
            <a:off x="11856798" y="3086100"/>
            <a:ext cx="6844173" cy="6172200"/>
          </a:xfrm>
          <a:custGeom>
            <a:avLst/>
            <a:gdLst/>
            <a:ahLst/>
            <a:cxnLst/>
            <a:rect l="l" t="t" r="r" b="b"/>
            <a:pathLst>
              <a:path w="6844173" h="6172200">
                <a:moveTo>
                  <a:pt x="0" y="0"/>
                </a:moveTo>
                <a:lnTo>
                  <a:pt x="6844173" y="0"/>
                </a:lnTo>
                <a:lnTo>
                  <a:pt x="6844173"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270800" y="7293440"/>
            <a:ext cx="2964484" cy="2283888"/>
          </a:xfrm>
          <a:custGeom>
            <a:avLst/>
            <a:gdLst/>
            <a:ahLst/>
            <a:cxnLst/>
            <a:rect l="l" t="t" r="r" b="b"/>
            <a:pathLst>
              <a:path w="2964484" h="2283888">
                <a:moveTo>
                  <a:pt x="0" y="0"/>
                </a:moveTo>
                <a:lnTo>
                  <a:pt x="2964484" y="0"/>
                </a:lnTo>
                <a:lnTo>
                  <a:pt x="2964484" y="2283888"/>
                </a:lnTo>
                <a:lnTo>
                  <a:pt x="0" y="22838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897317" y="9258300"/>
            <a:ext cx="8841997" cy="1511178"/>
          </a:xfrm>
          <a:custGeom>
            <a:avLst/>
            <a:gdLst/>
            <a:ahLst/>
            <a:cxnLst/>
            <a:rect l="l" t="t" r="r" b="b"/>
            <a:pathLst>
              <a:path w="8841997" h="1511178">
                <a:moveTo>
                  <a:pt x="0" y="0"/>
                </a:moveTo>
                <a:lnTo>
                  <a:pt x="8841997" y="0"/>
                </a:lnTo>
                <a:lnTo>
                  <a:pt x="8841997" y="1511178"/>
                </a:lnTo>
                <a:lnTo>
                  <a:pt x="0" y="15111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6233674" y="9258300"/>
            <a:ext cx="8841997" cy="1511178"/>
          </a:xfrm>
          <a:custGeom>
            <a:avLst/>
            <a:gdLst/>
            <a:ahLst/>
            <a:cxnLst/>
            <a:rect l="l" t="t" r="r" b="b"/>
            <a:pathLst>
              <a:path w="8841997" h="1511178">
                <a:moveTo>
                  <a:pt x="0" y="0"/>
                </a:moveTo>
                <a:lnTo>
                  <a:pt x="8841997" y="0"/>
                </a:lnTo>
                <a:lnTo>
                  <a:pt x="8841997" y="1511178"/>
                </a:lnTo>
                <a:lnTo>
                  <a:pt x="0" y="15111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4873313" y="7612468"/>
            <a:ext cx="2274390" cy="1645832"/>
          </a:xfrm>
          <a:custGeom>
            <a:avLst/>
            <a:gdLst/>
            <a:ahLst/>
            <a:cxnLst/>
            <a:rect l="l" t="t" r="r" b="b"/>
            <a:pathLst>
              <a:path w="2274390" h="1645832">
                <a:moveTo>
                  <a:pt x="0" y="0"/>
                </a:moveTo>
                <a:lnTo>
                  <a:pt x="2274390" y="0"/>
                </a:lnTo>
                <a:lnTo>
                  <a:pt x="2274390" y="1645832"/>
                </a:lnTo>
                <a:lnTo>
                  <a:pt x="0" y="16458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14279972" y="9258300"/>
            <a:ext cx="8841997" cy="1511178"/>
          </a:xfrm>
          <a:custGeom>
            <a:avLst/>
            <a:gdLst/>
            <a:ahLst/>
            <a:cxnLst/>
            <a:rect l="l" t="t" r="r" b="b"/>
            <a:pathLst>
              <a:path w="8841997" h="1511178">
                <a:moveTo>
                  <a:pt x="0" y="0"/>
                </a:moveTo>
                <a:lnTo>
                  <a:pt x="8841998" y="0"/>
                </a:lnTo>
                <a:lnTo>
                  <a:pt x="8841998" y="1511178"/>
                </a:lnTo>
                <a:lnTo>
                  <a:pt x="0" y="15111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3153397" y="7200900"/>
            <a:ext cx="1627216" cy="2057400"/>
          </a:xfrm>
          <a:custGeom>
            <a:avLst/>
            <a:gdLst/>
            <a:ahLst/>
            <a:cxnLst/>
            <a:rect l="l" t="t" r="r" b="b"/>
            <a:pathLst>
              <a:path w="1627216" h="2057400">
                <a:moveTo>
                  <a:pt x="0" y="0"/>
                </a:moveTo>
                <a:lnTo>
                  <a:pt x="1627216" y="0"/>
                </a:lnTo>
                <a:lnTo>
                  <a:pt x="1627216"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2009142" y="1925804"/>
            <a:ext cx="5263755" cy="5452101"/>
          </a:xfrm>
          <a:custGeom>
            <a:avLst/>
            <a:gdLst/>
            <a:ahLst/>
            <a:cxnLst/>
            <a:rect l="l" t="t" r="r" b="b"/>
            <a:pathLst>
              <a:path w="5263755" h="5452101">
                <a:moveTo>
                  <a:pt x="0" y="0"/>
                </a:moveTo>
                <a:lnTo>
                  <a:pt x="5263755" y="0"/>
                </a:lnTo>
                <a:lnTo>
                  <a:pt x="5263755" y="5452100"/>
                </a:lnTo>
                <a:lnTo>
                  <a:pt x="0" y="54521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 name="Freeform 10"/>
          <p:cNvSpPr/>
          <p:nvPr/>
        </p:nvSpPr>
        <p:spPr>
          <a:xfrm>
            <a:off x="10153169" y="4651854"/>
            <a:ext cx="6000456" cy="4527616"/>
          </a:xfrm>
          <a:custGeom>
            <a:avLst/>
            <a:gdLst/>
            <a:ahLst/>
            <a:cxnLst/>
            <a:rect l="l" t="t" r="r" b="b"/>
            <a:pathLst>
              <a:path w="6000456" h="4527616">
                <a:moveTo>
                  <a:pt x="0" y="0"/>
                </a:moveTo>
                <a:lnTo>
                  <a:pt x="6000455" y="0"/>
                </a:lnTo>
                <a:lnTo>
                  <a:pt x="6000455" y="4527616"/>
                </a:lnTo>
                <a:lnTo>
                  <a:pt x="0" y="452761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1" name="Freeform 11"/>
          <p:cNvSpPr/>
          <p:nvPr/>
        </p:nvSpPr>
        <p:spPr>
          <a:xfrm>
            <a:off x="13780291" y="6661030"/>
            <a:ext cx="1360977" cy="2528843"/>
          </a:xfrm>
          <a:custGeom>
            <a:avLst/>
            <a:gdLst/>
            <a:ahLst/>
            <a:cxnLst/>
            <a:rect l="l" t="t" r="r" b="b"/>
            <a:pathLst>
              <a:path w="1360977" h="2528843">
                <a:moveTo>
                  <a:pt x="0" y="0"/>
                </a:moveTo>
                <a:lnTo>
                  <a:pt x="1360978" y="0"/>
                </a:lnTo>
                <a:lnTo>
                  <a:pt x="1360978" y="2528843"/>
                </a:lnTo>
                <a:lnTo>
                  <a:pt x="0" y="252884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2" name="Freeform 12"/>
          <p:cNvSpPr/>
          <p:nvPr/>
        </p:nvSpPr>
        <p:spPr>
          <a:xfrm>
            <a:off x="0" y="4833788"/>
            <a:ext cx="4641020" cy="4345682"/>
          </a:xfrm>
          <a:custGeom>
            <a:avLst/>
            <a:gdLst/>
            <a:ahLst/>
            <a:cxnLst/>
            <a:rect l="l" t="t" r="r" b="b"/>
            <a:pathLst>
              <a:path w="4641020" h="4345682">
                <a:moveTo>
                  <a:pt x="0" y="0"/>
                </a:moveTo>
                <a:lnTo>
                  <a:pt x="4641020" y="0"/>
                </a:lnTo>
                <a:lnTo>
                  <a:pt x="4641020" y="4345682"/>
                </a:lnTo>
                <a:lnTo>
                  <a:pt x="0" y="434568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3" name="Freeform 13"/>
          <p:cNvSpPr/>
          <p:nvPr/>
        </p:nvSpPr>
        <p:spPr>
          <a:xfrm>
            <a:off x="11856798" y="2213279"/>
            <a:ext cx="4627762" cy="4793350"/>
          </a:xfrm>
          <a:custGeom>
            <a:avLst/>
            <a:gdLst/>
            <a:ahLst/>
            <a:cxnLst/>
            <a:rect l="l" t="t" r="r" b="b"/>
            <a:pathLst>
              <a:path w="4627762" h="4793350">
                <a:moveTo>
                  <a:pt x="0" y="0"/>
                </a:moveTo>
                <a:lnTo>
                  <a:pt x="4627761" y="0"/>
                </a:lnTo>
                <a:lnTo>
                  <a:pt x="4627761" y="4793350"/>
                </a:lnTo>
                <a:lnTo>
                  <a:pt x="0" y="479335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Freeform 14"/>
          <p:cNvSpPr/>
          <p:nvPr/>
        </p:nvSpPr>
        <p:spPr>
          <a:xfrm>
            <a:off x="2688924" y="6480801"/>
            <a:ext cx="2070089" cy="2777499"/>
          </a:xfrm>
          <a:custGeom>
            <a:avLst/>
            <a:gdLst/>
            <a:ahLst/>
            <a:cxnLst/>
            <a:rect l="l" t="t" r="r" b="b"/>
            <a:pathLst>
              <a:path w="2070089" h="2777499">
                <a:moveTo>
                  <a:pt x="0" y="0"/>
                </a:moveTo>
                <a:lnTo>
                  <a:pt x="2070089" y="0"/>
                </a:lnTo>
                <a:lnTo>
                  <a:pt x="2070089" y="2777499"/>
                </a:lnTo>
                <a:lnTo>
                  <a:pt x="0" y="2777499"/>
                </a:lnTo>
                <a:lnTo>
                  <a:pt x="0" y="0"/>
                </a:lnTo>
                <a:close/>
              </a:path>
            </a:pathLst>
          </a:custGeom>
          <a:blipFill>
            <a:blip r:embed="rId20"/>
            <a:stretch>
              <a:fillRect l="-81065" t="-8526" r="-78410"/>
            </a:stretch>
          </a:blipFill>
        </p:spPr>
        <p:txBody>
          <a:bodyPr/>
          <a:lstStyle/>
          <a:p>
            <a:endParaRPr lang="en-US"/>
          </a:p>
        </p:txBody>
      </p:sp>
      <p:sp>
        <p:nvSpPr>
          <p:cNvPr id="15" name="TextBox 15"/>
          <p:cNvSpPr txBox="1"/>
          <p:nvPr/>
        </p:nvSpPr>
        <p:spPr>
          <a:xfrm>
            <a:off x="2337359" y="2636660"/>
            <a:ext cx="4607321" cy="1973674"/>
          </a:xfrm>
          <a:prstGeom prst="rect">
            <a:avLst/>
          </a:prstGeom>
        </p:spPr>
        <p:txBody>
          <a:bodyPr lIns="0" tIns="0" rIns="0" bIns="0" rtlCol="0" anchor="t">
            <a:spAutoFit/>
          </a:bodyPr>
          <a:lstStyle/>
          <a:p>
            <a:pPr algn="ctr">
              <a:lnSpc>
                <a:spcPts val="5231"/>
              </a:lnSpc>
            </a:pPr>
            <a:r>
              <a:rPr lang="en-US" sz="4185">
                <a:solidFill>
                  <a:srgbClr val="000000"/>
                </a:solidFill>
                <a:latin typeface="VT323"/>
                <a:ea typeface="VT323"/>
                <a:cs typeface="VT323"/>
                <a:sym typeface="VT323"/>
              </a:rPr>
              <a:t>That’s right, this wouldn’t be possible without me fellas.</a:t>
            </a:r>
          </a:p>
        </p:txBody>
      </p:sp>
      <p:sp>
        <p:nvSpPr>
          <p:cNvPr id="16" name="TextBox 16"/>
          <p:cNvSpPr txBox="1"/>
          <p:nvPr/>
        </p:nvSpPr>
        <p:spPr>
          <a:xfrm>
            <a:off x="12286242" y="2864982"/>
            <a:ext cx="3987461" cy="2497315"/>
          </a:xfrm>
          <a:prstGeom prst="rect">
            <a:avLst/>
          </a:prstGeom>
        </p:spPr>
        <p:txBody>
          <a:bodyPr lIns="0" tIns="0" rIns="0" bIns="0" rtlCol="0" anchor="t">
            <a:spAutoFit/>
          </a:bodyPr>
          <a:lstStyle/>
          <a:p>
            <a:pPr algn="ctr">
              <a:lnSpc>
                <a:spcPts val="3986"/>
              </a:lnSpc>
            </a:pPr>
            <a:r>
              <a:rPr lang="en-US" sz="3189">
                <a:solidFill>
                  <a:srgbClr val="000000"/>
                </a:solidFill>
                <a:latin typeface="VT323"/>
                <a:ea typeface="VT323"/>
                <a:cs typeface="VT323"/>
                <a:sym typeface="VT323"/>
              </a:rPr>
              <a:t>Yeah Yeah Chat. Ai are so dramatic. So the Ai-generated study modules are saved into a database. </a:t>
            </a:r>
          </a:p>
        </p:txBody>
      </p:sp>
      <p:sp>
        <p:nvSpPr>
          <p:cNvPr id="17" name="Freeform 17"/>
          <p:cNvSpPr/>
          <p:nvPr/>
        </p:nvSpPr>
        <p:spPr>
          <a:xfrm>
            <a:off x="8693011" y="6661030"/>
            <a:ext cx="1345858" cy="2597270"/>
          </a:xfrm>
          <a:custGeom>
            <a:avLst/>
            <a:gdLst/>
            <a:ahLst/>
            <a:cxnLst/>
            <a:rect l="l" t="t" r="r" b="b"/>
            <a:pathLst>
              <a:path w="1345858" h="2597270">
                <a:moveTo>
                  <a:pt x="0" y="0"/>
                </a:moveTo>
                <a:lnTo>
                  <a:pt x="1345858" y="0"/>
                </a:lnTo>
                <a:lnTo>
                  <a:pt x="1345858" y="2597270"/>
                </a:lnTo>
                <a:lnTo>
                  <a:pt x="0" y="259727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8" name="Freeform 18"/>
          <p:cNvSpPr/>
          <p:nvPr/>
        </p:nvSpPr>
        <p:spPr>
          <a:xfrm>
            <a:off x="7410098" y="2378105"/>
            <a:ext cx="4309499" cy="4463699"/>
          </a:xfrm>
          <a:custGeom>
            <a:avLst/>
            <a:gdLst/>
            <a:ahLst/>
            <a:cxnLst/>
            <a:rect l="l" t="t" r="r" b="b"/>
            <a:pathLst>
              <a:path w="4309499" h="4463699">
                <a:moveTo>
                  <a:pt x="0" y="0"/>
                </a:moveTo>
                <a:lnTo>
                  <a:pt x="4309499" y="0"/>
                </a:lnTo>
                <a:lnTo>
                  <a:pt x="4309499" y="4463699"/>
                </a:lnTo>
                <a:lnTo>
                  <a:pt x="0" y="44636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TextBox 19"/>
          <p:cNvSpPr txBox="1"/>
          <p:nvPr/>
        </p:nvSpPr>
        <p:spPr>
          <a:xfrm>
            <a:off x="7714418" y="2678180"/>
            <a:ext cx="3622007" cy="3354782"/>
          </a:xfrm>
          <a:prstGeom prst="rect">
            <a:avLst/>
          </a:prstGeom>
        </p:spPr>
        <p:txBody>
          <a:bodyPr lIns="0" tIns="0" rIns="0" bIns="0" rtlCol="0" anchor="t">
            <a:spAutoFit/>
          </a:bodyPr>
          <a:lstStyle/>
          <a:p>
            <a:pPr algn="ctr">
              <a:lnSpc>
                <a:spcPts val="5338"/>
              </a:lnSpc>
            </a:pPr>
            <a:r>
              <a:rPr lang="en-US" sz="4270">
                <a:solidFill>
                  <a:srgbClr val="000000"/>
                </a:solidFill>
                <a:latin typeface="VT323"/>
                <a:ea typeface="VT323"/>
                <a:cs typeface="VT323"/>
                <a:sym typeface="VT323"/>
              </a:rPr>
              <a:t>Outside of chat, we have Leaderboards, badges, study races and XP.</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A0F7E"/>
        </a:solidFill>
        <a:effectLst/>
      </p:bgPr>
    </p:bg>
    <p:spTree>
      <p:nvGrpSpPr>
        <p:cNvPr id="1" name=""/>
        <p:cNvGrpSpPr/>
        <p:nvPr/>
      </p:nvGrpSpPr>
      <p:grpSpPr>
        <a:xfrm>
          <a:off x="0" y="0"/>
          <a:ext cx="0" cy="0"/>
          <a:chOff x="0" y="0"/>
          <a:chExt cx="0" cy="0"/>
        </a:xfrm>
      </p:grpSpPr>
      <p:sp>
        <p:nvSpPr>
          <p:cNvPr id="2" name="Freeform 2"/>
          <p:cNvSpPr/>
          <p:nvPr/>
        </p:nvSpPr>
        <p:spPr>
          <a:xfrm>
            <a:off x="739658" y="4435898"/>
            <a:ext cx="2333336" cy="3176571"/>
          </a:xfrm>
          <a:custGeom>
            <a:avLst/>
            <a:gdLst/>
            <a:ahLst/>
            <a:cxnLst/>
            <a:rect l="l" t="t" r="r" b="b"/>
            <a:pathLst>
              <a:path w="2333336" h="3176571">
                <a:moveTo>
                  <a:pt x="0" y="0"/>
                </a:moveTo>
                <a:lnTo>
                  <a:pt x="2333336" y="0"/>
                </a:lnTo>
                <a:lnTo>
                  <a:pt x="2333336" y="3176570"/>
                </a:lnTo>
                <a:lnTo>
                  <a:pt x="0" y="3176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48035" y="7200900"/>
            <a:ext cx="4005754" cy="3086100"/>
          </a:xfrm>
          <a:custGeom>
            <a:avLst/>
            <a:gdLst/>
            <a:ahLst/>
            <a:cxnLst/>
            <a:rect l="l" t="t" r="r" b="b"/>
            <a:pathLst>
              <a:path w="4005754" h="3086100">
                <a:moveTo>
                  <a:pt x="0" y="0"/>
                </a:moveTo>
                <a:lnTo>
                  <a:pt x="4005754" y="0"/>
                </a:lnTo>
                <a:lnTo>
                  <a:pt x="4005754" y="3086100"/>
                </a:lnTo>
                <a:lnTo>
                  <a:pt x="0" y="30861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85479" y="5251746"/>
            <a:ext cx="2564677" cy="1949154"/>
          </a:xfrm>
          <a:custGeom>
            <a:avLst/>
            <a:gdLst/>
            <a:ahLst/>
            <a:cxnLst/>
            <a:rect l="l" t="t" r="r" b="b"/>
            <a:pathLst>
              <a:path w="2564677" h="1949154">
                <a:moveTo>
                  <a:pt x="0" y="0"/>
                </a:moveTo>
                <a:lnTo>
                  <a:pt x="2564677" y="0"/>
                </a:lnTo>
                <a:lnTo>
                  <a:pt x="2564677" y="1949154"/>
                </a:lnTo>
                <a:lnTo>
                  <a:pt x="0" y="19491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4132052" y="5529517"/>
            <a:ext cx="3290804" cy="4330006"/>
          </a:xfrm>
          <a:custGeom>
            <a:avLst/>
            <a:gdLst/>
            <a:ahLst/>
            <a:cxnLst/>
            <a:rect l="l" t="t" r="r" b="b"/>
            <a:pathLst>
              <a:path w="3290804" h="4330006">
                <a:moveTo>
                  <a:pt x="0" y="0"/>
                </a:moveTo>
                <a:lnTo>
                  <a:pt x="3290804" y="0"/>
                </a:lnTo>
                <a:lnTo>
                  <a:pt x="3290804" y="4330005"/>
                </a:lnTo>
                <a:lnTo>
                  <a:pt x="0" y="43300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897317" y="9258300"/>
            <a:ext cx="8841997" cy="1511178"/>
          </a:xfrm>
          <a:custGeom>
            <a:avLst/>
            <a:gdLst/>
            <a:ahLst/>
            <a:cxnLst/>
            <a:rect l="l" t="t" r="r" b="b"/>
            <a:pathLst>
              <a:path w="8841997" h="1511178">
                <a:moveTo>
                  <a:pt x="0" y="0"/>
                </a:moveTo>
                <a:lnTo>
                  <a:pt x="8841997" y="0"/>
                </a:lnTo>
                <a:lnTo>
                  <a:pt x="8841997" y="1511178"/>
                </a:lnTo>
                <a:lnTo>
                  <a:pt x="0" y="15111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6233674" y="9258300"/>
            <a:ext cx="8841997" cy="1511178"/>
          </a:xfrm>
          <a:custGeom>
            <a:avLst/>
            <a:gdLst/>
            <a:ahLst/>
            <a:cxnLst/>
            <a:rect l="l" t="t" r="r" b="b"/>
            <a:pathLst>
              <a:path w="8841997" h="1511178">
                <a:moveTo>
                  <a:pt x="0" y="0"/>
                </a:moveTo>
                <a:lnTo>
                  <a:pt x="8841997" y="0"/>
                </a:lnTo>
                <a:lnTo>
                  <a:pt x="8841997" y="1511178"/>
                </a:lnTo>
                <a:lnTo>
                  <a:pt x="0" y="15111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13943973" y="7648998"/>
            <a:ext cx="2263398" cy="1637877"/>
          </a:xfrm>
          <a:custGeom>
            <a:avLst/>
            <a:gdLst/>
            <a:ahLst/>
            <a:cxnLst/>
            <a:rect l="l" t="t" r="r" b="b"/>
            <a:pathLst>
              <a:path w="2263398" h="1637877">
                <a:moveTo>
                  <a:pt x="0" y="0"/>
                </a:moveTo>
                <a:lnTo>
                  <a:pt x="2263397" y="0"/>
                </a:lnTo>
                <a:lnTo>
                  <a:pt x="2263397" y="1637877"/>
                </a:lnTo>
                <a:lnTo>
                  <a:pt x="0" y="16378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a:off x="14279972" y="9258300"/>
            <a:ext cx="8841997" cy="1511178"/>
          </a:xfrm>
          <a:custGeom>
            <a:avLst/>
            <a:gdLst/>
            <a:ahLst/>
            <a:cxnLst/>
            <a:rect l="l" t="t" r="r" b="b"/>
            <a:pathLst>
              <a:path w="8841997" h="1511178">
                <a:moveTo>
                  <a:pt x="0" y="0"/>
                </a:moveTo>
                <a:lnTo>
                  <a:pt x="8841998" y="0"/>
                </a:lnTo>
                <a:lnTo>
                  <a:pt x="8841998" y="1511178"/>
                </a:lnTo>
                <a:lnTo>
                  <a:pt x="0" y="15111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3153397" y="7200900"/>
            <a:ext cx="1627216" cy="2057400"/>
          </a:xfrm>
          <a:custGeom>
            <a:avLst/>
            <a:gdLst/>
            <a:ahLst/>
            <a:cxnLst/>
            <a:rect l="l" t="t" r="r" b="b"/>
            <a:pathLst>
              <a:path w="1627216" h="2057400">
                <a:moveTo>
                  <a:pt x="0" y="0"/>
                </a:moveTo>
                <a:lnTo>
                  <a:pt x="1627216" y="0"/>
                </a:lnTo>
                <a:lnTo>
                  <a:pt x="1627216" y="2057400"/>
                </a:lnTo>
                <a:lnTo>
                  <a:pt x="0" y="20574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1" name="Freeform 11"/>
          <p:cNvSpPr/>
          <p:nvPr/>
        </p:nvSpPr>
        <p:spPr>
          <a:xfrm>
            <a:off x="7157674" y="1373711"/>
            <a:ext cx="5625886" cy="5827189"/>
          </a:xfrm>
          <a:custGeom>
            <a:avLst/>
            <a:gdLst/>
            <a:ahLst/>
            <a:cxnLst/>
            <a:rect l="l" t="t" r="r" b="b"/>
            <a:pathLst>
              <a:path w="5625886" h="5827189">
                <a:moveTo>
                  <a:pt x="0" y="0"/>
                </a:moveTo>
                <a:lnTo>
                  <a:pt x="5625886" y="0"/>
                </a:lnTo>
                <a:lnTo>
                  <a:pt x="5625886" y="5827189"/>
                </a:lnTo>
                <a:lnTo>
                  <a:pt x="0" y="582718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2" name="Freeform 12"/>
          <p:cNvSpPr/>
          <p:nvPr/>
        </p:nvSpPr>
        <p:spPr>
          <a:xfrm>
            <a:off x="9142108" y="6476365"/>
            <a:ext cx="1512565" cy="2810510"/>
          </a:xfrm>
          <a:custGeom>
            <a:avLst/>
            <a:gdLst/>
            <a:ahLst/>
            <a:cxnLst/>
            <a:rect l="l" t="t" r="r" b="b"/>
            <a:pathLst>
              <a:path w="1512565" h="2810510">
                <a:moveTo>
                  <a:pt x="0" y="0"/>
                </a:moveTo>
                <a:lnTo>
                  <a:pt x="1512565" y="0"/>
                </a:lnTo>
                <a:lnTo>
                  <a:pt x="1512565" y="2810510"/>
                </a:lnTo>
                <a:lnTo>
                  <a:pt x="0" y="281051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3" name="Freeform 13"/>
          <p:cNvSpPr/>
          <p:nvPr/>
        </p:nvSpPr>
        <p:spPr>
          <a:xfrm rot="1001529">
            <a:off x="868115" y="1126755"/>
            <a:ext cx="4409758" cy="2899567"/>
          </a:xfrm>
          <a:custGeom>
            <a:avLst/>
            <a:gdLst/>
            <a:ahLst/>
            <a:cxnLst/>
            <a:rect l="l" t="t" r="r" b="b"/>
            <a:pathLst>
              <a:path w="4409758" h="2899567">
                <a:moveTo>
                  <a:pt x="0" y="0"/>
                </a:moveTo>
                <a:lnTo>
                  <a:pt x="4409758" y="0"/>
                </a:lnTo>
                <a:lnTo>
                  <a:pt x="4409758" y="2899568"/>
                </a:lnTo>
                <a:lnTo>
                  <a:pt x="0" y="2899568"/>
                </a:lnTo>
                <a:lnTo>
                  <a:pt x="0" y="0"/>
                </a:lnTo>
                <a:close/>
              </a:path>
            </a:pathLst>
          </a:custGeom>
          <a:blipFill>
            <a:blip r:embed="rId20"/>
            <a:stretch>
              <a:fillRect/>
            </a:stretch>
          </a:blipFill>
        </p:spPr>
        <p:txBody>
          <a:bodyPr/>
          <a:lstStyle/>
          <a:p>
            <a:endParaRPr lang="en-US"/>
          </a:p>
        </p:txBody>
      </p:sp>
      <p:sp>
        <p:nvSpPr>
          <p:cNvPr id="14" name="Freeform 14"/>
          <p:cNvSpPr/>
          <p:nvPr/>
        </p:nvSpPr>
        <p:spPr>
          <a:xfrm rot="-1118761">
            <a:off x="13284172" y="2208219"/>
            <a:ext cx="4704273" cy="2646153"/>
          </a:xfrm>
          <a:custGeom>
            <a:avLst/>
            <a:gdLst/>
            <a:ahLst/>
            <a:cxnLst/>
            <a:rect l="l" t="t" r="r" b="b"/>
            <a:pathLst>
              <a:path w="4704273" h="2646153">
                <a:moveTo>
                  <a:pt x="0" y="0"/>
                </a:moveTo>
                <a:lnTo>
                  <a:pt x="4704272" y="0"/>
                </a:lnTo>
                <a:lnTo>
                  <a:pt x="4704272" y="2646153"/>
                </a:lnTo>
                <a:lnTo>
                  <a:pt x="0" y="2646153"/>
                </a:lnTo>
                <a:lnTo>
                  <a:pt x="0" y="0"/>
                </a:lnTo>
                <a:close/>
              </a:path>
            </a:pathLst>
          </a:custGeom>
          <a:blipFill>
            <a:blip r:embed="rId21"/>
            <a:stretch>
              <a:fillRect/>
            </a:stretch>
          </a:blipFill>
        </p:spPr>
        <p:txBody>
          <a:bodyPr/>
          <a:lstStyle/>
          <a:p>
            <a:endParaRPr lang="en-US"/>
          </a:p>
        </p:txBody>
      </p:sp>
      <p:sp>
        <p:nvSpPr>
          <p:cNvPr id="15" name="Freeform 15"/>
          <p:cNvSpPr/>
          <p:nvPr/>
        </p:nvSpPr>
        <p:spPr>
          <a:xfrm rot="-1976792">
            <a:off x="3001350" y="6032469"/>
            <a:ext cx="4745930" cy="3159998"/>
          </a:xfrm>
          <a:custGeom>
            <a:avLst/>
            <a:gdLst/>
            <a:ahLst/>
            <a:cxnLst/>
            <a:rect l="l" t="t" r="r" b="b"/>
            <a:pathLst>
              <a:path w="4745930" h="3159998">
                <a:moveTo>
                  <a:pt x="0" y="0"/>
                </a:moveTo>
                <a:lnTo>
                  <a:pt x="4745930" y="0"/>
                </a:lnTo>
                <a:lnTo>
                  <a:pt x="4745930" y="3159999"/>
                </a:lnTo>
                <a:lnTo>
                  <a:pt x="0" y="3159999"/>
                </a:lnTo>
                <a:lnTo>
                  <a:pt x="0" y="0"/>
                </a:lnTo>
                <a:close/>
              </a:path>
            </a:pathLst>
          </a:custGeom>
          <a:blipFill>
            <a:blip r:embed="rId22"/>
            <a:stretch>
              <a:fillRect/>
            </a:stretch>
          </a:blipFill>
        </p:spPr>
        <p:txBody>
          <a:bodyPr/>
          <a:lstStyle/>
          <a:p>
            <a:endParaRPr lang="en-US"/>
          </a:p>
        </p:txBody>
      </p:sp>
      <p:sp>
        <p:nvSpPr>
          <p:cNvPr id="16" name="TextBox 16"/>
          <p:cNvSpPr txBox="1"/>
          <p:nvPr/>
        </p:nvSpPr>
        <p:spPr>
          <a:xfrm>
            <a:off x="7666956" y="1977323"/>
            <a:ext cx="4607321" cy="4046860"/>
          </a:xfrm>
          <a:prstGeom prst="rect">
            <a:avLst/>
          </a:prstGeom>
        </p:spPr>
        <p:txBody>
          <a:bodyPr lIns="0" tIns="0" rIns="0" bIns="0" rtlCol="0" anchor="t">
            <a:spAutoFit/>
          </a:bodyPr>
          <a:lstStyle/>
          <a:p>
            <a:pPr algn="ctr">
              <a:lnSpc>
                <a:spcPts val="4606"/>
              </a:lnSpc>
            </a:pPr>
            <a:r>
              <a:rPr lang="en-US" sz="3685">
                <a:solidFill>
                  <a:srgbClr val="000000"/>
                </a:solidFill>
                <a:latin typeface="VT323"/>
                <a:ea typeface="VT323"/>
                <a:cs typeface="VT323"/>
                <a:sym typeface="VT323"/>
              </a:rPr>
              <a:t>Apps similar to our App are your NotebookLM, Copilot Pages and Remnote. This similarity is in its ability to organize and structure content.</a:t>
            </a:r>
          </a:p>
        </p:txBody>
      </p:sp>
      <p:sp>
        <p:nvSpPr>
          <p:cNvPr id="17" name="TextBox 17"/>
          <p:cNvSpPr txBox="1"/>
          <p:nvPr/>
        </p:nvSpPr>
        <p:spPr>
          <a:xfrm>
            <a:off x="5757730" y="276225"/>
            <a:ext cx="8281320" cy="1630272"/>
          </a:xfrm>
          <a:prstGeom prst="rect">
            <a:avLst/>
          </a:prstGeom>
        </p:spPr>
        <p:txBody>
          <a:bodyPr lIns="0" tIns="0" rIns="0" bIns="0" rtlCol="0" anchor="t">
            <a:spAutoFit/>
          </a:bodyPr>
          <a:lstStyle/>
          <a:p>
            <a:pPr algn="ctr">
              <a:lnSpc>
                <a:spcPts val="6023"/>
              </a:lnSpc>
            </a:pPr>
            <a:r>
              <a:rPr lang="en-US" sz="7529" b="1" spc="-225">
                <a:solidFill>
                  <a:srgbClr val="EA83E5"/>
                </a:solidFill>
                <a:latin typeface="Brice SemiExpanded Heavy"/>
                <a:ea typeface="Brice SemiExpanded Heavy"/>
                <a:cs typeface="Brice SemiExpanded Heavy"/>
                <a:sym typeface="Brice SemiExpanded Heavy"/>
              </a:rPr>
              <a:t>SIMILAR APPS</a:t>
            </a:r>
          </a:p>
        </p:txBody>
      </p:sp>
      <p:sp>
        <p:nvSpPr>
          <p:cNvPr id="18" name="TextBox 18"/>
          <p:cNvSpPr txBox="1"/>
          <p:nvPr/>
        </p:nvSpPr>
        <p:spPr>
          <a:xfrm rot="-1772462">
            <a:off x="3030728" y="4546740"/>
            <a:ext cx="3883422" cy="749389"/>
          </a:xfrm>
          <a:prstGeom prst="rect">
            <a:avLst/>
          </a:prstGeom>
        </p:spPr>
        <p:txBody>
          <a:bodyPr lIns="0" tIns="0" rIns="0" bIns="0" rtlCol="0" anchor="t">
            <a:spAutoFit/>
          </a:bodyPr>
          <a:lstStyle/>
          <a:p>
            <a:pPr algn="ctr">
              <a:lnSpc>
                <a:spcPts val="5678"/>
              </a:lnSpc>
              <a:spcBef>
                <a:spcPct val="0"/>
              </a:spcBef>
            </a:pPr>
            <a:r>
              <a:rPr lang="en-US" sz="3836" spc="529">
                <a:solidFill>
                  <a:srgbClr val="EA83E5"/>
                </a:solidFill>
                <a:latin typeface="Pixellet TH"/>
                <a:ea typeface="Pixellet TH"/>
                <a:cs typeface="Pixellet TH"/>
                <a:sym typeface="Pixellet TH"/>
              </a:rPr>
              <a:t>STRUCTURE </a:t>
            </a:r>
          </a:p>
        </p:txBody>
      </p:sp>
      <p:sp>
        <p:nvSpPr>
          <p:cNvPr id="19" name="TextBox 19"/>
          <p:cNvSpPr txBox="1"/>
          <p:nvPr/>
        </p:nvSpPr>
        <p:spPr>
          <a:xfrm rot="1574280">
            <a:off x="12749149" y="666041"/>
            <a:ext cx="3883422" cy="749389"/>
          </a:xfrm>
          <a:prstGeom prst="rect">
            <a:avLst/>
          </a:prstGeom>
        </p:spPr>
        <p:txBody>
          <a:bodyPr lIns="0" tIns="0" rIns="0" bIns="0" rtlCol="0" anchor="t">
            <a:spAutoFit/>
          </a:bodyPr>
          <a:lstStyle/>
          <a:p>
            <a:pPr algn="ctr">
              <a:lnSpc>
                <a:spcPts val="5678"/>
              </a:lnSpc>
              <a:spcBef>
                <a:spcPct val="0"/>
              </a:spcBef>
            </a:pPr>
            <a:r>
              <a:rPr lang="en-US" sz="3836" spc="529">
                <a:solidFill>
                  <a:srgbClr val="EA83E5"/>
                </a:solidFill>
                <a:latin typeface="Pixellet TH"/>
                <a:ea typeface="Pixellet TH"/>
                <a:cs typeface="Pixellet TH"/>
                <a:sym typeface="Pixellet TH"/>
              </a:rPr>
              <a:t>ORGANIZE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A0F7E"/>
        </a:solidFill>
        <a:effectLst/>
      </p:bgPr>
    </p:bg>
    <p:spTree>
      <p:nvGrpSpPr>
        <p:cNvPr id="1" name=""/>
        <p:cNvGrpSpPr/>
        <p:nvPr/>
      </p:nvGrpSpPr>
      <p:grpSpPr>
        <a:xfrm>
          <a:off x="0" y="0"/>
          <a:ext cx="0" cy="0"/>
          <a:chOff x="0" y="0"/>
          <a:chExt cx="0" cy="0"/>
        </a:xfrm>
      </p:grpSpPr>
      <p:sp>
        <p:nvSpPr>
          <p:cNvPr id="2" name="Freeform 2"/>
          <p:cNvSpPr/>
          <p:nvPr/>
        </p:nvSpPr>
        <p:spPr>
          <a:xfrm>
            <a:off x="-2676405" y="5410268"/>
            <a:ext cx="6596280" cy="6499984"/>
          </a:xfrm>
          <a:custGeom>
            <a:avLst/>
            <a:gdLst/>
            <a:ahLst/>
            <a:cxnLst/>
            <a:rect l="l" t="t" r="r" b="b"/>
            <a:pathLst>
              <a:path w="6596280" h="6499984">
                <a:moveTo>
                  <a:pt x="0" y="0"/>
                </a:moveTo>
                <a:lnTo>
                  <a:pt x="6596280" y="0"/>
                </a:lnTo>
                <a:lnTo>
                  <a:pt x="6596280" y="6499984"/>
                </a:lnTo>
                <a:lnTo>
                  <a:pt x="0" y="649998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80492" y="9101562"/>
            <a:ext cx="7315200" cy="1396538"/>
          </a:xfrm>
          <a:custGeom>
            <a:avLst/>
            <a:gdLst/>
            <a:ahLst/>
            <a:cxnLst/>
            <a:rect l="l" t="t" r="r" b="b"/>
            <a:pathLst>
              <a:path w="7315200" h="1396538">
                <a:moveTo>
                  <a:pt x="0" y="0"/>
                </a:moveTo>
                <a:lnTo>
                  <a:pt x="7315200" y="0"/>
                </a:lnTo>
                <a:lnTo>
                  <a:pt x="7315200" y="1396538"/>
                </a:lnTo>
                <a:lnTo>
                  <a:pt x="0" y="13965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434708" y="9101562"/>
            <a:ext cx="7315200" cy="1396538"/>
          </a:xfrm>
          <a:custGeom>
            <a:avLst/>
            <a:gdLst/>
            <a:ahLst/>
            <a:cxnLst/>
            <a:rect l="l" t="t" r="r" b="b"/>
            <a:pathLst>
              <a:path w="7315200" h="1396538">
                <a:moveTo>
                  <a:pt x="0" y="0"/>
                </a:moveTo>
                <a:lnTo>
                  <a:pt x="7315200" y="0"/>
                </a:lnTo>
                <a:lnTo>
                  <a:pt x="7315200" y="1396538"/>
                </a:lnTo>
                <a:lnTo>
                  <a:pt x="0" y="13965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749908" y="9101562"/>
            <a:ext cx="7315200" cy="1396538"/>
          </a:xfrm>
          <a:custGeom>
            <a:avLst/>
            <a:gdLst/>
            <a:ahLst/>
            <a:cxnLst/>
            <a:rect l="l" t="t" r="r" b="b"/>
            <a:pathLst>
              <a:path w="7315200" h="1396538">
                <a:moveTo>
                  <a:pt x="0" y="0"/>
                </a:moveTo>
                <a:lnTo>
                  <a:pt x="7315200" y="0"/>
                </a:lnTo>
                <a:lnTo>
                  <a:pt x="7315200" y="1396538"/>
                </a:lnTo>
                <a:lnTo>
                  <a:pt x="0" y="13965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1879719" y="5143500"/>
            <a:ext cx="8330794" cy="2908204"/>
          </a:xfrm>
          <a:custGeom>
            <a:avLst/>
            <a:gdLst/>
            <a:ahLst/>
            <a:cxnLst/>
            <a:rect l="l" t="t" r="r" b="b"/>
            <a:pathLst>
              <a:path w="8330794" h="2908204">
                <a:moveTo>
                  <a:pt x="0" y="0"/>
                </a:moveTo>
                <a:lnTo>
                  <a:pt x="8330794" y="0"/>
                </a:lnTo>
                <a:lnTo>
                  <a:pt x="8330794" y="2908204"/>
                </a:lnTo>
                <a:lnTo>
                  <a:pt x="0" y="29082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3461251" y="2640722"/>
            <a:ext cx="8165973" cy="1455028"/>
          </a:xfrm>
          <a:custGeom>
            <a:avLst/>
            <a:gdLst/>
            <a:ahLst/>
            <a:cxnLst/>
            <a:rect l="l" t="t" r="r" b="b"/>
            <a:pathLst>
              <a:path w="8165973" h="1455028">
                <a:moveTo>
                  <a:pt x="0" y="0"/>
                </a:moveTo>
                <a:lnTo>
                  <a:pt x="8165973" y="0"/>
                </a:lnTo>
                <a:lnTo>
                  <a:pt x="8165973" y="1455028"/>
                </a:lnTo>
                <a:lnTo>
                  <a:pt x="0" y="14550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13614233" y="-2404234"/>
            <a:ext cx="6596280" cy="6499984"/>
          </a:xfrm>
          <a:custGeom>
            <a:avLst/>
            <a:gdLst/>
            <a:ahLst/>
            <a:cxnLst/>
            <a:rect l="l" t="t" r="r" b="b"/>
            <a:pathLst>
              <a:path w="6596280" h="6499984">
                <a:moveTo>
                  <a:pt x="0" y="0"/>
                </a:moveTo>
                <a:lnTo>
                  <a:pt x="6596280" y="0"/>
                </a:lnTo>
                <a:lnTo>
                  <a:pt x="6596280" y="6499984"/>
                </a:lnTo>
                <a:lnTo>
                  <a:pt x="0" y="649998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9" name="Freeform 9"/>
          <p:cNvSpPr/>
          <p:nvPr/>
        </p:nvSpPr>
        <p:spPr>
          <a:xfrm>
            <a:off x="8387717" y="6291052"/>
            <a:ext cx="1512565" cy="2810510"/>
          </a:xfrm>
          <a:custGeom>
            <a:avLst/>
            <a:gdLst/>
            <a:ahLst/>
            <a:cxnLst/>
            <a:rect l="l" t="t" r="r" b="b"/>
            <a:pathLst>
              <a:path w="1512565" h="2810510">
                <a:moveTo>
                  <a:pt x="0" y="0"/>
                </a:moveTo>
                <a:lnTo>
                  <a:pt x="1512566" y="0"/>
                </a:lnTo>
                <a:lnTo>
                  <a:pt x="1512566" y="2810510"/>
                </a:lnTo>
                <a:lnTo>
                  <a:pt x="0" y="28105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rot="1086514">
            <a:off x="13100177" y="271687"/>
            <a:ext cx="4738071" cy="4738071"/>
          </a:xfrm>
          <a:custGeom>
            <a:avLst/>
            <a:gdLst/>
            <a:ahLst/>
            <a:cxnLst/>
            <a:rect l="l" t="t" r="r" b="b"/>
            <a:pathLst>
              <a:path w="4738071" h="4738071">
                <a:moveTo>
                  <a:pt x="0" y="0"/>
                </a:moveTo>
                <a:lnTo>
                  <a:pt x="4738071" y="0"/>
                </a:lnTo>
                <a:lnTo>
                  <a:pt x="4738071" y="4738071"/>
                </a:lnTo>
                <a:lnTo>
                  <a:pt x="0" y="4738071"/>
                </a:lnTo>
                <a:lnTo>
                  <a:pt x="0" y="0"/>
                </a:lnTo>
                <a:close/>
              </a:path>
            </a:pathLst>
          </a:custGeom>
          <a:blipFill>
            <a:blip r:embed="rId12"/>
            <a:stretch>
              <a:fillRect/>
            </a:stretch>
          </a:blipFill>
        </p:spPr>
        <p:txBody>
          <a:bodyPr/>
          <a:lstStyle/>
          <a:p>
            <a:endParaRPr lang="en-US"/>
          </a:p>
        </p:txBody>
      </p:sp>
      <p:sp>
        <p:nvSpPr>
          <p:cNvPr id="11" name="TextBox 11"/>
          <p:cNvSpPr txBox="1"/>
          <p:nvPr/>
        </p:nvSpPr>
        <p:spPr>
          <a:xfrm>
            <a:off x="1861868" y="331870"/>
            <a:ext cx="14183248" cy="6806157"/>
          </a:xfrm>
          <a:prstGeom prst="rect">
            <a:avLst/>
          </a:prstGeom>
        </p:spPr>
        <p:txBody>
          <a:bodyPr lIns="0" tIns="0" rIns="0" bIns="0" rtlCol="0" anchor="t">
            <a:spAutoFit/>
          </a:bodyPr>
          <a:lstStyle/>
          <a:p>
            <a:pPr algn="ctr">
              <a:lnSpc>
                <a:spcPts val="12944"/>
              </a:lnSpc>
              <a:spcBef>
                <a:spcPct val="0"/>
              </a:spcBef>
            </a:pPr>
            <a:r>
              <a:rPr lang="en-US" sz="17259" b="1" i="1">
                <a:solidFill>
                  <a:srgbClr val="DC3C4D"/>
                </a:solidFill>
                <a:latin typeface="Inndam Bold"/>
                <a:ea typeface="Inndam Bold"/>
                <a:cs typeface="Inndam Bold"/>
                <a:sym typeface="Inndam Bold"/>
              </a:rPr>
              <a:t>stand out Features </a:t>
            </a:r>
          </a:p>
        </p:txBody>
      </p:sp>
      <p:sp>
        <p:nvSpPr>
          <p:cNvPr id="12" name="Freeform 12"/>
          <p:cNvSpPr/>
          <p:nvPr/>
        </p:nvSpPr>
        <p:spPr>
          <a:xfrm rot="-6227089">
            <a:off x="2582210" y="4478584"/>
            <a:ext cx="5625886" cy="5827189"/>
          </a:xfrm>
          <a:custGeom>
            <a:avLst/>
            <a:gdLst/>
            <a:ahLst/>
            <a:cxnLst/>
            <a:rect l="l" t="t" r="r" b="b"/>
            <a:pathLst>
              <a:path w="5625886" h="5827189">
                <a:moveTo>
                  <a:pt x="0" y="0"/>
                </a:moveTo>
                <a:lnTo>
                  <a:pt x="5625887" y="0"/>
                </a:lnTo>
                <a:lnTo>
                  <a:pt x="5625887" y="5827189"/>
                </a:lnTo>
                <a:lnTo>
                  <a:pt x="0" y="582718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3" name="TextBox 13"/>
          <p:cNvSpPr txBox="1"/>
          <p:nvPr/>
        </p:nvSpPr>
        <p:spPr>
          <a:xfrm>
            <a:off x="3050049" y="5464571"/>
            <a:ext cx="3897581" cy="4444423"/>
          </a:xfrm>
          <a:prstGeom prst="rect">
            <a:avLst/>
          </a:prstGeom>
        </p:spPr>
        <p:txBody>
          <a:bodyPr lIns="0" tIns="0" rIns="0" bIns="0" rtlCol="0" anchor="t">
            <a:spAutoFit/>
          </a:bodyPr>
          <a:lstStyle/>
          <a:p>
            <a:pPr algn="ctr">
              <a:lnSpc>
                <a:spcPts val="4425"/>
              </a:lnSpc>
            </a:pPr>
            <a:r>
              <a:rPr lang="en-US" sz="3540">
                <a:solidFill>
                  <a:srgbClr val="000000"/>
                </a:solidFill>
                <a:latin typeface="VT323"/>
                <a:ea typeface="VT323"/>
                <a:cs typeface="VT323"/>
                <a:sym typeface="VT323"/>
              </a:rPr>
              <a:t>We Adopted Dulingo’s, make learning as “addictive” as social media, but developed an all purpose platfrom where we don't teach the content.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A0F7E"/>
        </a:solidFill>
        <a:effectLst/>
      </p:bgPr>
    </p:bg>
    <p:spTree>
      <p:nvGrpSpPr>
        <p:cNvPr id="1" name=""/>
        <p:cNvGrpSpPr/>
        <p:nvPr/>
      </p:nvGrpSpPr>
      <p:grpSpPr>
        <a:xfrm>
          <a:off x="0" y="0"/>
          <a:ext cx="0" cy="0"/>
          <a:chOff x="0" y="0"/>
          <a:chExt cx="0" cy="0"/>
        </a:xfrm>
      </p:grpSpPr>
      <p:sp>
        <p:nvSpPr>
          <p:cNvPr id="2" name="Freeform 2"/>
          <p:cNvSpPr/>
          <p:nvPr/>
        </p:nvSpPr>
        <p:spPr>
          <a:xfrm>
            <a:off x="-2676405" y="5410268"/>
            <a:ext cx="6596280" cy="6499984"/>
          </a:xfrm>
          <a:custGeom>
            <a:avLst/>
            <a:gdLst/>
            <a:ahLst/>
            <a:cxnLst/>
            <a:rect l="l" t="t" r="r" b="b"/>
            <a:pathLst>
              <a:path w="6596280" h="6499984">
                <a:moveTo>
                  <a:pt x="0" y="0"/>
                </a:moveTo>
                <a:lnTo>
                  <a:pt x="6596280" y="0"/>
                </a:lnTo>
                <a:lnTo>
                  <a:pt x="6596280" y="6499984"/>
                </a:lnTo>
                <a:lnTo>
                  <a:pt x="0" y="649998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80492" y="9101562"/>
            <a:ext cx="7315200" cy="1396538"/>
          </a:xfrm>
          <a:custGeom>
            <a:avLst/>
            <a:gdLst/>
            <a:ahLst/>
            <a:cxnLst/>
            <a:rect l="l" t="t" r="r" b="b"/>
            <a:pathLst>
              <a:path w="7315200" h="1396538">
                <a:moveTo>
                  <a:pt x="0" y="0"/>
                </a:moveTo>
                <a:lnTo>
                  <a:pt x="7315200" y="0"/>
                </a:lnTo>
                <a:lnTo>
                  <a:pt x="7315200" y="1396538"/>
                </a:lnTo>
                <a:lnTo>
                  <a:pt x="0" y="13965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434708" y="9101562"/>
            <a:ext cx="7315200" cy="1396538"/>
          </a:xfrm>
          <a:custGeom>
            <a:avLst/>
            <a:gdLst/>
            <a:ahLst/>
            <a:cxnLst/>
            <a:rect l="l" t="t" r="r" b="b"/>
            <a:pathLst>
              <a:path w="7315200" h="1396538">
                <a:moveTo>
                  <a:pt x="0" y="0"/>
                </a:moveTo>
                <a:lnTo>
                  <a:pt x="7315200" y="0"/>
                </a:lnTo>
                <a:lnTo>
                  <a:pt x="7315200" y="1396538"/>
                </a:lnTo>
                <a:lnTo>
                  <a:pt x="0" y="13965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749908" y="9101562"/>
            <a:ext cx="7315200" cy="1396538"/>
          </a:xfrm>
          <a:custGeom>
            <a:avLst/>
            <a:gdLst/>
            <a:ahLst/>
            <a:cxnLst/>
            <a:rect l="l" t="t" r="r" b="b"/>
            <a:pathLst>
              <a:path w="7315200" h="1396538">
                <a:moveTo>
                  <a:pt x="0" y="0"/>
                </a:moveTo>
                <a:lnTo>
                  <a:pt x="7315200" y="0"/>
                </a:lnTo>
                <a:lnTo>
                  <a:pt x="7315200" y="1396538"/>
                </a:lnTo>
                <a:lnTo>
                  <a:pt x="0" y="13965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6066366" y="-385812"/>
            <a:ext cx="5813353" cy="6983414"/>
          </a:xfrm>
          <a:custGeom>
            <a:avLst/>
            <a:gdLst/>
            <a:ahLst/>
            <a:cxnLst/>
            <a:rect l="l" t="t" r="r" b="b"/>
            <a:pathLst>
              <a:path w="5813353" h="6983414">
                <a:moveTo>
                  <a:pt x="0" y="0"/>
                </a:moveTo>
                <a:lnTo>
                  <a:pt x="5813353" y="0"/>
                </a:lnTo>
                <a:lnTo>
                  <a:pt x="5813353" y="6983414"/>
                </a:lnTo>
                <a:lnTo>
                  <a:pt x="0" y="6983414"/>
                </a:lnTo>
                <a:lnTo>
                  <a:pt x="0" y="0"/>
                </a:lnTo>
                <a:close/>
              </a:path>
            </a:pathLst>
          </a:custGeom>
          <a:blipFill>
            <a:blip r:embed="rId6"/>
            <a:stretch>
              <a:fillRect t="-7038" b="-7038"/>
            </a:stretch>
          </a:blipFill>
        </p:spPr>
        <p:txBody>
          <a:bodyPr/>
          <a:lstStyle/>
          <a:p>
            <a:endParaRPr lang="en-US"/>
          </a:p>
        </p:txBody>
      </p:sp>
      <p:sp>
        <p:nvSpPr>
          <p:cNvPr id="7" name="Freeform 7"/>
          <p:cNvSpPr/>
          <p:nvPr/>
        </p:nvSpPr>
        <p:spPr>
          <a:xfrm>
            <a:off x="11879719" y="5143500"/>
            <a:ext cx="8330794" cy="2908204"/>
          </a:xfrm>
          <a:custGeom>
            <a:avLst/>
            <a:gdLst/>
            <a:ahLst/>
            <a:cxnLst/>
            <a:rect l="l" t="t" r="r" b="b"/>
            <a:pathLst>
              <a:path w="8330794" h="2908204">
                <a:moveTo>
                  <a:pt x="0" y="0"/>
                </a:moveTo>
                <a:lnTo>
                  <a:pt x="8330794" y="0"/>
                </a:lnTo>
                <a:lnTo>
                  <a:pt x="8330794" y="2908204"/>
                </a:lnTo>
                <a:lnTo>
                  <a:pt x="0" y="29082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3461251" y="2640722"/>
            <a:ext cx="8165973" cy="1455028"/>
          </a:xfrm>
          <a:custGeom>
            <a:avLst/>
            <a:gdLst/>
            <a:ahLst/>
            <a:cxnLst/>
            <a:rect l="l" t="t" r="r" b="b"/>
            <a:pathLst>
              <a:path w="8165973" h="1455028">
                <a:moveTo>
                  <a:pt x="0" y="0"/>
                </a:moveTo>
                <a:lnTo>
                  <a:pt x="8165973" y="0"/>
                </a:lnTo>
                <a:lnTo>
                  <a:pt x="8165973" y="1455028"/>
                </a:lnTo>
                <a:lnTo>
                  <a:pt x="0" y="14550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13614233" y="-2404234"/>
            <a:ext cx="6596280" cy="6499984"/>
          </a:xfrm>
          <a:custGeom>
            <a:avLst/>
            <a:gdLst/>
            <a:ahLst/>
            <a:cxnLst/>
            <a:rect l="l" t="t" r="r" b="b"/>
            <a:pathLst>
              <a:path w="6596280" h="6499984">
                <a:moveTo>
                  <a:pt x="0" y="0"/>
                </a:moveTo>
                <a:lnTo>
                  <a:pt x="6596280" y="0"/>
                </a:lnTo>
                <a:lnTo>
                  <a:pt x="6596280" y="6499984"/>
                </a:lnTo>
                <a:lnTo>
                  <a:pt x="0" y="6499984"/>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0" name="Freeform 10"/>
          <p:cNvSpPr/>
          <p:nvPr/>
        </p:nvSpPr>
        <p:spPr>
          <a:xfrm>
            <a:off x="6248010" y="5410268"/>
            <a:ext cx="5450066" cy="4114800"/>
          </a:xfrm>
          <a:custGeom>
            <a:avLst/>
            <a:gdLst/>
            <a:ahLst/>
            <a:cxnLst/>
            <a:rect l="l" t="t" r="r" b="b"/>
            <a:pathLst>
              <a:path w="5450066" h="4114800">
                <a:moveTo>
                  <a:pt x="0" y="0"/>
                </a:moveTo>
                <a:lnTo>
                  <a:pt x="5450066" y="0"/>
                </a:lnTo>
                <a:lnTo>
                  <a:pt x="5450066" y="4114800"/>
                </a:lnTo>
                <a:lnTo>
                  <a:pt x="0" y="4114800"/>
                </a:lnTo>
                <a:lnTo>
                  <a:pt x="0" y="0"/>
                </a:lnTo>
                <a:close/>
              </a:path>
            </a:pathLst>
          </a:custGeom>
          <a:blipFill>
            <a:blip r:embed="rId11"/>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A0F7E"/>
        </a:solidFill>
        <a:effectLst/>
      </p:bgPr>
    </p:bg>
    <p:spTree>
      <p:nvGrpSpPr>
        <p:cNvPr id="1" name=""/>
        <p:cNvGrpSpPr/>
        <p:nvPr/>
      </p:nvGrpSpPr>
      <p:grpSpPr>
        <a:xfrm>
          <a:off x="0" y="0"/>
          <a:ext cx="0" cy="0"/>
          <a:chOff x="0" y="0"/>
          <a:chExt cx="0" cy="0"/>
        </a:xfrm>
      </p:grpSpPr>
      <p:sp>
        <p:nvSpPr>
          <p:cNvPr id="2" name="Freeform 2"/>
          <p:cNvSpPr/>
          <p:nvPr/>
        </p:nvSpPr>
        <p:spPr>
          <a:xfrm flipH="1">
            <a:off x="8382000" y="3871174"/>
            <a:ext cx="9778442" cy="5500374"/>
          </a:xfrm>
          <a:custGeom>
            <a:avLst/>
            <a:gdLst/>
            <a:ahLst/>
            <a:cxnLst/>
            <a:rect l="l" t="t" r="r" b="b"/>
            <a:pathLst>
              <a:path w="9778442" h="5500374">
                <a:moveTo>
                  <a:pt x="9778442" y="0"/>
                </a:moveTo>
                <a:lnTo>
                  <a:pt x="0" y="0"/>
                </a:lnTo>
                <a:lnTo>
                  <a:pt x="0" y="5500374"/>
                </a:lnTo>
                <a:lnTo>
                  <a:pt x="9778442" y="5500374"/>
                </a:lnTo>
                <a:lnTo>
                  <a:pt x="9778442"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78436" y="4084414"/>
            <a:ext cx="9778442" cy="5500374"/>
          </a:xfrm>
          <a:custGeom>
            <a:avLst/>
            <a:gdLst/>
            <a:ahLst/>
            <a:cxnLst/>
            <a:rect l="l" t="t" r="r" b="b"/>
            <a:pathLst>
              <a:path w="9778442" h="5500374">
                <a:moveTo>
                  <a:pt x="0" y="0"/>
                </a:moveTo>
                <a:lnTo>
                  <a:pt x="9778442" y="0"/>
                </a:lnTo>
                <a:lnTo>
                  <a:pt x="9778442" y="5500374"/>
                </a:lnTo>
                <a:lnTo>
                  <a:pt x="0" y="5500374"/>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968317" y="6682723"/>
            <a:ext cx="1345858" cy="2597270"/>
          </a:xfrm>
          <a:custGeom>
            <a:avLst/>
            <a:gdLst/>
            <a:ahLst/>
            <a:cxnLst/>
            <a:rect l="l" t="t" r="r" b="b"/>
            <a:pathLst>
              <a:path w="1345858" h="2597270">
                <a:moveTo>
                  <a:pt x="0" y="0"/>
                </a:moveTo>
                <a:lnTo>
                  <a:pt x="1345858" y="0"/>
                </a:lnTo>
                <a:lnTo>
                  <a:pt x="1345858" y="2597270"/>
                </a:lnTo>
                <a:lnTo>
                  <a:pt x="0" y="25972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2763248" y="8060570"/>
            <a:ext cx="1524218" cy="1524218"/>
          </a:xfrm>
          <a:custGeom>
            <a:avLst/>
            <a:gdLst/>
            <a:ahLst/>
            <a:cxnLst/>
            <a:rect l="l" t="t" r="r" b="b"/>
            <a:pathLst>
              <a:path w="1524218" h="1524218">
                <a:moveTo>
                  <a:pt x="0" y="0"/>
                </a:moveTo>
                <a:lnTo>
                  <a:pt x="1524218" y="0"/>
                </a:lnTo>
                <a:lnTo>
                  <a:pt x="1524218" y="1524218"/>
                </a:lnTo>
                <a:lnTo>
                  <a:pt x="0" y="15242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3192092" y="7981358"/>
            <a:ext cx="1469589" cy="1469589"/>
          </a:xfrm>
          <a:custGeom>
            <a:avLst/>
            <a:gdLst/>
            <a:ahLst/>
            <a:cxnLst/>
            <a:rect l="l" t="t" r="r" b="b"/>
            <a:pathLst>
              <a:path w="1469589" h="1469589">
                <a:moveTo>
                  <a:pt x="0" y="0"/>
                </a:moveTo>
                <a:lnTo>
                  <a:pt x="1469588" y="0"/>
                </a:lnTo>
                <a:lnTo>
                  <a:pt x="1469588" y="1469589"/>
                </a:lnTo>
                <a:lnTo>
                  <a:pt x="0" y="1469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10972800" y="9371548"/>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3657600" y="9371548"/>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3657600" y="9371548"/>
            <a:ext cx="7315200" cy="1103930"/>
          </a:xfrm>
          <a:custGeom>
            <a:avLst/>
            <a:gdLst/>
            <a:ahLst/>
            <a:cxnLst/>
            <a:rect l="l" t="t" r="r" b="b"/>
            <a:pathLst>
              <a:path w="7315200" h="1103930">
                <a:moveTo>
                  <a:pt x="0" y="0"/>
                </a:moveTo>
                <a:lnTo>
                  <a:pt x="7315200" y="0"/>
                </a:lnTo>
                <a:lnTo>
                  <a:pt x="7315200" y="1103930"/>
                </a:lnTo>
                <a:lnTo>
                  <a:pt x="0" y="11039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7027213" y="725138"/>
            <a:ext cx="3945587" cy="1090417"/>
          </a:xfrm>
          <a:custGeom>
            <a:avLst/>
            <a:gdLst/>
            <a:ahLst/>
            <a:cxnLst/>
            <a:rect l="l" t="t" r="r" b="b"/>
            <a:pathLst>
              <a:path w="3945587" h="1090417">
                <a:moveTo>
                  <a:pt x="0" y="0"/>
                </a:moveTo>
                <a:lnTo>
                  <a:pt x="3945587" y="0"/>
                </a:lnTo>
                <a:lnTo>
                  <a:pt x="3945587" y="1090417"/>
                </a:lnTo>
                <a:lnTo>
                  <a:pt x="0" y="109041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Freeform 11"/>
          <p:cNvSpPr/>
          <p:nvPr/>
        </p:nvSpPr>
        <p:spPr>
          <a:xfrm>
            <a:off x="6954288" y="1789861"/>
            <a:ext cx="4379423" cy="4892862"/>
          </a:xfrm>
          <a:custGeom>
            <a:avLst/>
            <a:gdLst/>
            <a:ahLst/>
            <a:cxnLst/>
            <a:rect l="l" t="t" r="r" b="b"/>
            <a:pathLst>
              <a:path w="4379423" h="4892862">
                <a:moveTo>
                  <a:pt x="0" y="0"/>
                </a:moveTo>
                <a:lnTo>
                  <a:pt x="4379424" y="0"/>
                </a:lnTo>
                <a:lnTo>
                  <a:pt x="4379424" y="4892862"/>
                </a:lnTo>
                <a:lnTo>
                  <a:pt x="0" y="4892862"/>
                </a:lnTo>
                <a:lnTo>
                  <a:pt x="0" y="0"/>
                </a:lnTo>
                <a:close/>
              </a:path>
            </a:pathLst>
          </a:custGeom>
          <a:blipFill>
            <a:blip r:embed="rId14"/>
            <a:stretch>
              <a:fillRect t="-11952" b="-9412"/>
            </a:stretch>
          </a:blipFill>
        </p:spPr>
        <p:txBody>
          <a:bodyPr/>
          <a:lstStyle/>
          <a:p>
            <a:endParaRPr lang="en-US"/>
          </a:p>
        </p:txBody>
      </p:sp>
      <p:sp>
        <p:nvSpPr>
          <p:cNvPr id="12" name="Freeform 12"/>
          <p:cNvSpPr/>
          <p:nvPr/>
        </p:nvSpPr>
        <p:spPr>
          <a:xfrm>
            <a:off x="10707596" y="1030673"/>
            <a:ext cx="891701" cy="1518376"/>
          </a:xfrm>
          <a:custGeom>
            <a:avLst/>
            <a:gdLst/>
            <a:ahLst/>
            <a:cxnLst/>
            <a:rect l="l" t="t" r="r" b="b"/>
            <a:pathLst>
              <a:path w="891701" h="1518376">
                <a:moveTo>
                  <a:pt x="0" y="0"/>
                </a:moveTo>
                <a:lnTo>
                  <a:pt x="891701" y="0"/>
                </a:lnTo>
                <a:lnTo>
                  <a:pt x="891701" y="1518376"/>
                </a:lnTo>
                <a:lnTo>
                  <a:pt x="0" y="151837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3" name="Freeform 13"/>
          <p:cNvSpPr/>
          <p:nvPr/>
        </p:nvSpPr>
        <p:spPr>
          <a:xfrm>
            <a:off x="8220075" y="6576103"/>
            <a:ext cx="1512565" cy="2810510"/>
          </a:xfrm>
          <a:custGeom>
            <a:avLst/>
            <a:gdLst/>
            <a:ahLst/>
            <a:cxnLst/>
            <a:rect l="l" t="t" r="r" b="b"/>
            <a:pathLst>
              <a:path w="1512565" h="2810510">
                <a:moveTo>
                  <a:pt x="0" y="0"/>
                </a:moveTo>
                <a:lnTo>
                  <a:pt x="1512565" y="0"/>
                </a:lnTo>
                <a:lnTo>
                  <a:pt x="1512565" y="2810510"/>
                </a:lnTo>
                <a:lnTo>
                  <a:pt x="0" y="281051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4" name="Freeform 14"/>
          <p:cNvSpPr/>
          <p:nvPr/>
        </p:nvSpPr>
        <p:spPr>
          <a:xfrm>
            <a:off x="1028700" y="1698306"/>
            <a:ext cx="4326784" cy="4892862"/>
          </a:xfrm>
          <a:custGeom>
            <a:avLst/>
            <a:gdLst/>
            <a:ahLst/>
            <a:cxnLst/>
            <a:rect l="l" t="t" r="r" b="b"/>
            <a:pathLst>
              <a:path w="4326784" h="4892862">
                <a:moveTo>
                  <a:pt x="0" y="0"/>
                </a:moveTo>
                <a:lnTo>
                  <a:pt x="4326784" y="0"/>
                </a:lnTo>
                <a:lnTo>
                  <a:pt x="4326784" y="4892862"/>
                </a:lnTo>
                <a:lnTo>
                  <a:pt x="0" y="4892862"/>
                </a:lnTo>
                <a:lnTo>
                  <a:pt x="0" y="0"/>
                </a:lnTo>
                <a:close/>
              </a:path>
            </a:pathLst>
          </a:custGeom>
          <a:blipFill>
            <a:blip r:embed="rId19"/>
            <a:stretch>
              <a:fillRect l="-370" r="-20736"/>
            </a:stretch>
          </a:blipFill>
        </p:spPr>
        <p:txBody>
          <a:bodyPr/>
          <a:lstStyle/>
          <a:p>
            <a:endParaRPr lang="en-US"/>
          </a:p>
        </p:txBody>
      </p:sp>
      <p:sp>
        <p:nvSpPr>
          <p:cNvPr id="15" name="Freeform 15"/>
          <p:cNvSpPr/>
          <p:nvPr/>
        </p:nvSpPr>
        <p:spPr>
          <a:xfrm>
            <a:off x="12763248" y="1698306"/>
            <a:ext cx="4902193" cy="4892862"/>
          </a:xfrm>
          <a:custGeom>
            <a:avLst/>
            <a:gdLst/>
            <a:ahLst/>
            <a:cxnLst/>
            <a:rect l="l" t="t" r="r" b="b"/>
            <a:pathLst>
              <a:path w="4902193" h="4892862">
                <a:moveTo>
                  <a:pt x="0" y="0"/>
                </a:moveTo>
                <a:lnTo>
                  <a:pt x="4902193" y="0"/>
                </a:lnTo>
                <a:lnTo>
                  <a:pt x="4902193" y="4892862"/>
                </a:lnTo>
                <a:lnTo>
                  <a:pt x="0" y="4892862"/>
                </a:lnTo>
                <a:lnTo>
                  <a:pt x="0" y="0"/>
                </a:lnTo>
                <a:close/>
              </a:path>
            </a:pathLst>
          </a:custGeom>
          <a:blipFill>
            <a:blip r:embed="rId20"/>
            <a:stretch>
              <a:fillRect l="-5759" t="-8406" b="-32874"/>
            </a:stretch>
          </a:blipFill>
        </p:spPr>
        <p:txBody>
          <a:bodyPr/>
          <a:lstStyle/>
          <a:p>
            <a:endParaRPr lang="en-US"/>
          </a:p>
        </p:txBody>
      </p:sp>
      <p:sp>
        <p:nvSpPr>
          <p:cNvPr id="16" name="Freeform 16"/>
          <p:cNvSpPr/>
          <p:nvPr/>
        </p:nvSpPr>
        <p:spPr>
          <a:xfrm>
            <a:off x="15011366" y="6719472"/>
            <a:ext cx="1380112" cy="2682197"/>
          </a:xfrm>
          <a:custGeom>
            <a:avLst/>
            <a:gdLst/>
            <a:ahLst/>
            <a:cxnLst/>
            <a:rect l="l" t="t" r="r" b="b"/>
            <a:pathLst>
              <a:path w="1380112" h="2682197">
                <a:moveTo>
                  <a:pt x="0" y="0"/>
                </a:moveTo>
                <a:lnTo>
                  <a:pt x="1380112" y="0"/>
                </a:lnTo>
                <a:lnTo>
                  <a:pt x="1380112" y="2682196"/>
                </a:lnTo>
                <a:lnTo>
                  <a:pt x="0" y="268219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7" name="TextBox 17"/>
          <p:cNvSpPr txBox="1"/>
          <p:nvPr/>
        </p:nvSpPr>
        <p:spPr>
          <a:xfrm>
            <a:off x="5793672" y="66563"/>
            <a:ext cx="7153174" cy="962137"/>
          </a:xfrm>
          <a:prstGeom prst="rect">
            <a:avLst/>
          </a:prstGeom>
        </p:spPr>
        <p:txBody>
          <a:bodyPr lIns="0" tIns="0" rIns="0" bIns="0" rtlCol="0" anchor="t">
            <a:spAutoFit/>
          </a:bodyPr>
          <a:lstStyle/>
          <a:p>
            <a:pPr algn="ctr">
              <a:lnSpc>
                <a:spcPts val="6961"/>
              </a:lnSpc>
            </a:pPr>
            <a:r>
              <a:rPr lang="en-US" sz="5273" b="1" spc="158">
                <a:solidFill>
                  <a:srgbClr val="FFFFFF"/>
                </a:solidFill>
                <a:latin typeface="Pixellet TH Bold"/>
                <a:ea typeface="Pixellet TH Bold"/>
                <a:cs typeface="Pixellet TH Bold"/>
                <a:sym typeface="Pixellet TH Bold"/>
              </a:rPr>
              <a:t>ARE YOU READY ?</a:t>
            </a:r>
          </a:p>
        </p:txBody>
      </p:sp>
      <p:sp>
        <p:nvSpPr>
          <p:cNvPr id="18" name="Freeform 18"/>
          <p:cNvSpPr/>
          <p:nvPr/>
        </p:nvSpPr>
        <p:spPr>
          <a:xfrm>
            <a:off x="1341382" y="393910"/>
            <a:ext cx="3945587" cy="1090417"/>
          </a:xfrm>
          <a:custGeom>
            <a:avLst/>
            <a:gdLst/>
            <a:ahLst/>
            <a:cxnLst/>
            <a:rect l="l" t="t" r="r" b="b"/>
            <a:pathLst>
              <a:path w="3945587" h="1090417">
                <a:moveTo>
                  <a:pt x="0" y="0"/>
                </a:moveTo>
                <a:lnTo>
                  <a:pt x="3945587" y="0"/>
                </a:lnTo>
                <a:lnTo>
                  <a:pt x="3945587" y="1090417"/>
                </a:lnTo>
                <a:lnTo>
                  <a:pt x="0" y="109041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Freeform 19"/>
          <p:cNvSpPr/>
          <p:nvPr/>
        </p:nvSpPr>
        <p:spPr>
          <a:xfrm>
            <a:off x="13451671" y="393910"/>
            <a:ext cx="3945587" cy="1090417"/>
          </a:xfrm>
          <a:custGeom>
            <a:avLst/>
            <a:gdLst/>
            <a:ahLst/>
            <a:cxnLst/>
            <a:rect l="l" t="t" r="r" b="b"/>
            <a:pathLst>
              <a:path w="3945587" h="1090417">
                <a:moveTo>
                  <a:pt x="0" y="0"/>
                </a:moveTo>
                <a:lnTo>
                  <a:pt x="3945588" y="0"/>
                </a:lnTo>
                <a:lnTo>
                  <a:pt x="3945588" y="1090417"/>
                </a:lnTo>
                <a:lnTo>
                  <a:pt x="0" y="109041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0" name="Freeform 20"/>
          <p:cNvSpPr/>
          <p:nvPr/>
        </p:nvSpPr>
        <p:spPr>
          <a:xfrm>
            <a:off x="16951408" y="725138"/>
            <a:ext cx="891701" cy="1518376"/>
          </a:xfrm>
          <a:custGeom>
            <a:avLst/>
            <a:gdLst/>
            <a:ahLst/>
            <a:cxnLst/>
            <a:rect l="l" t="t" r="r" b="b"/>
            <a:pathLst>
              <a:path w="891701" h="1518376">
                <a:moveTo>
                  <a:pt x="0" y="0"/>
                </a:moveTo>
                <a:lnTo>
                  <a:pt x="891701" y="0"/>
                </a:lnTo>
                <a:lnTo>
                  <a:pt x="891701" y="1518377"/>
                </a:lnTo>
                <a:lnTo>
                  <a:pt x="0" y="151837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1" name="Freeform 21"/>
          <p:cNvSpPr/>
          <p:nvPr/>
        </p:nvSpPr>
        <p:spPr>
          <a:xfrm>
            <a:off x="4910848" y="939118"/>
            <a:ext cx="891701" cy="1518376"/>
          </a:xfrm>
          <a:custGeom>
            <a:avLst/>
            <a:gdLst/>
            <a:ahLst/>
            <a:cxnLst/>
            <a:rect l="l" t="t" r="r" b="b"/>
            <a:pathLst>
              <a:path w="891701" h="1518376">
                <a:moveTo>
                  <a:pt x="0" y="0"/>
                </a:moveTo>
                <a:lnTo>
                  <a:pt x="891701" y="0"/>
                </a:lnTo>
                <a:lnTo>
                  <a:pt x="891701" y="1518376"/>
                </a:lnTo>
                <a:lnTo>
                  <a:pt x="0" y="151837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2" name="Freeform 22"/>
          <p:cNvSpPr/>
          <p:nvPr/>
        </p:nvSpPr>
        <p:spPr>
          <a:xfrm>
            <a:off x="13396839" y="9201673"/>
            <a:ext cx="4609165" cy="1273806"/>
          </a:xfrm>
          <a:custGeom>
            <a:avLst/>
            <a:gdLst/>
            <a:ahLst/>
            <a:cxnLst/>
            <a:rect l="l" t="t" r="r" b="b"/>
            <a:pathLst>
              <a:path w="4609165" h="1273806">
                <a:moveTo>
                  <a:pt x="0" y="0"/>
                </a:moveTo>
                <a:lnTo>
                  <a:pt x="4609165" y="0"/>
                </a:lnTo>
                <a:lnTo>
                  <a:pt x="4609165" y="1273805"/>
                </a:lnTo>
                <a:lnTo>
                  <a:pt x="0" y="127380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23" name="Freeform 23"/>
          <p:cNvSpPr/>
          <p:nvPr/>
        </p:nvSpPr>
        <p:spPr>
          <a:xfrm>
            <a:off x="7027213" y="9328433"/>
            <a:ext cx="4306499" cy="1190160"/>
          </a:xfrm>
          <a:custGeom>
            <a:avLst/>
            <a:gdLst/>
            <a:ahLst/>
            <a:cxnLst/>
            <a:rect l="l" t="t" r="r" b="b"/>
            <a:pathLst>
              <a:path w="4306499" h="1190160">
                <a:moveTo>
                  <a:pt x="0" y="0"/>
                </a:moveTo>
                <a:lnTo>
                  <a:pt x="4306499" y="0"/>
                </a:lnTo>
                <a:lnTo>
                  <a:pt x="4306499" y="1190160"/>
                </a:lnTo>
                <a:lnTo>
                  <a:pt x="0" y="119016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24" name="Freeform 24"/>
          <p:cNvSpPr/>
          <p:nvPr/>
        </p:nvSpPr>
        <p:spPr>
          <a:xfrm>
            <a:off x="693031" y="9328433"/>
            <a:ext cx="4267257" cy="1179315"/>
          </a:xfrm>
          <a:custGeom>
            <a:avLst/>
            <a:gdLst/>
            <a:ahLst/>
            <a:cxnLst/>
            <a:rect l="l" t="t" r="r" b="b"/>
            <a:pathLst>
              <a:path w="4267257" h="1179315">
                <a:moveTo>
                  <a:pt x="0" y="0"/>
                </a:moveTo>
                <a:lnTo>
                  <a:pt x="4267257" y="0"/>
                </a:lnTo>
                <a:lnTo>
                  <a:pt x="4267257" y="1179315"/>
                </a:lnTo>
                <a:lnTo>
                  <a:pt x="0" y="117931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25" name="TextBox 25"/>
          <p:cNvSpPr txBox="1"/>
          <p:nvPr/>
        </p:nvSpPr>
        <p:spPr>
          <a:xfrm>
            <a:off x="680951" y="9285823"/>
            <a:ext cx="4229898" cy="1031843"/>
          </a:xfrm>
          <a:prstGeom prst="rect">
            <a:avLst/>
          </a:prstGeom>
        </p:spPr>
        <p:txBody>
          <a:bodyPr lIns="0" tIns="0" rIns="0" bIns="0" rtlCol="0" anchor="t">
            <a:spAutoFit/>
          </a:bodyPr>
          <a:lstStyle/>
          <a:p>
            <a:pPr marL="0" lvl="0" indent="0" algn="ctr">
              <a:lnSpc>
                <a:spcPts val="4090"/>
              </a:lnSpc>
              <a:spcBef>
                <a:spcPct val="0"/>
              </a:spcBef>
            </a:pPr>
            <a:r>
              <a:rPr lang="en-US" sz="2921">
                <a:solidFill>
                  <a:srgbClr val="000000"/>
                </a:solidFill>
                <a:latin typeface="Arcade Gamer"/>
                <a:ea typeface="Arcade Gamer"/>
                <a:cs typeface="Arcade Gamer"/>
                <a:sym typeface="Arcade Gamer"/>
              </a:rPr>
              <a:t>Thapelo Moloana</a:t>
            </a:r>
          </a:p>
        </p:txBody>
      </p:sp>
      <p:sp>
        <p:nvSpPr>
          <p:cNvPr id="26" name="TextBox 26"/>
          <p:cNvSpPr txBox="1"/>
          <p:nvPr/>
        </p:nvSpPr>
        <p:spPr>
          <a:xfrm>
            <a:off x="7832113" y="9306418"/>
            <a:ext cx="2696699" cy="1045663"/>
          </a:xfrm>
          <a:prstGeom prst="rect">
            <a:avLst/>
          </a:prstGeom>
        </p:spPr>
        <p:txBody>
          <a:bodyPr lIns="0" tIns="0" rIns="0" bIns="0" rtlCol="0" anchor="t">
            <a:spAutoFit/>
          </a:bodyPr>
          <a:lstStyle/>
          <a:p>
            <a:pPr marL="0" lvl="0" indent="0" algn="ctr">
              <a:lnSpc>
                <a:spcPts val="4108"/>
              </a:lnSpc>
              <a:spcBef>
                <a:spcPct val="0"/>
              </a:spcBef>
            </a:pPr>
            <a:r>
              <a:rPr lang="en-US" sz="2934">
                <a:solidFill>
                  <a:srgbClr val="000000"/>
                </a:solidFill>
                <a:latin typeface="Arcade Gamer"/>
                <a:ea typeface="Arcade Gamer"/>
                <a:cs typeface="Arcade Gamer"/>
                <a:sym typeface="Arcade Gamer"/>
              </a:rPr>
              <a:t>Katlego Tsotetsi</a:t>
            </a:r>
          </a:p>
        </p:txBody>
      </p:sp>
      <p:sp>
        <p:nvSpPr>
          <p:cNvPr id="27" name="TextBox 27"/>
          <p:cNvSpPr txBox="1"/>
          <p:nvPr/>
        </p:nvSpPr>
        <p:spPr>
          <a:xfrm>
            <a:off x="14287466" y="9184743"/>
            <a:ext cx="2545144" cy="1147333"/>
          </a:xfrm>
          <a:prstGeom prst="rect">
            <a:avLst/>
          </a:prstGeom>
        </p:spPr>
        <p:txBody>
          <a:bodyPr lIns="0" tIns="0" rIns="0" bIns="0" rtlCol="0" anchor="t">
            <a:spAutoFit/>
          </a:bodyPr>
          <a:lstStyle/>
          <a:p>
            <a:pPr algn="ctr">
              <a:lnSpc>
                <a:spcPts val="4548"/>
              </a:lnSpc>
            </a:pPr>
            <a:r>
              <a:rPr lang="en-US" sz="3248">
                <a:solidFill>
                  <a:srgbClr val="000000"/>
                </a:solidFill>
                <a:latin typeface="Arcade Gamer"/>
                <a:ea typeface="Arcade Gamer"/>
                <a:cs typeface="Arcade Gamer"/>
                <a:sym typeface="Arcade Gamer"/>
              </a:rPr>
              <a:t>Siya</a:t>
            </a:r>
          </a:p>
          <a:p>
            <a:pPr marL="0" lvl="0" indent="0" algn="ctr">
              <a:lnSpc>
                <a:spcPts val="4548"/>
              </a:lnSpc>
              <a:spcBef>
                <a:spcPct val="0"/>
              </a:spcBef>
            </a:pPr>
            <a:r>
              <a:rPr lang="en-US" sz="3248">
                <a:solidFill>
                  <a:srgbClr val="000000"/>
                </a:solidFill>
                <a:latin typeface="Arcade Gamer"/>
                <a:ea typeface="Arcade Gamer"/>
                <a:cs typeface="Arcade Gamer"/>
                <a:sym typeface="Arcade Gamer"/>
              </a:rPr>
              <a:t>Nkosi</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A0F7E"/>
        </a:solidFill>
        <a:effectLst/>
      </p:bgPr>
    </p:bg>
    <p:spTree>
      <p:nvGrpSpPr>
        <p:cNvPr id="1" name=""/>
        <p:cNvGrpSpPr/>
        <p:nvPr/>
      </p:nvGrpSpPr>
      <p:grpSpPr>
        <a:xfrm>
          <a:off x="0" y="0"/>
          <a:ext cx="0" cy="0"/>
          <a:chOff x="0" y="0"/>
          <a:chExt cx="0" cy="0"/>
        </a:xfrm>
      </p:grpSpPr>
      <p:sp>
        <p:nvSpPr>
          <p:cNvPr id="2" name="Freeform 2"/>
          <p:cNvSpPr/>
          <p:nvPr/>
        </p:nvSpPr>
        <p:spPr>
          <a:xfrm>
            <a:off x="13075319" y="4094387"/>
            <a:ext cx="4792761" cy="5713537"/>
          </a:xfrm>
          <a:custGeom>
            <a:avLst/>
            <a:gdLst/>
            <a:ahLst/>
            <a:cxnLst/>
            <a:rect l="l" t="t" r="r" b="b"/>
            <a:pathLst>
              <a:path w="4792761" h="5713537">
                <a:moveTo>
                  <a:pt x="0" y="0"/>
                </a:moveTo>
                <a:lnTo>
                  <a:pt x="4792760" y="0"/>
                </a:lnTo>
                <a:lnTo>
                  <a:pt x="4792760" y="5713537"/>
                </a:lnTo>
                <a:lnTo>
                  <a:pt x="0" y="5713537"/>
                </a:lnTo>
                <a:lnTo>
                  <a:pt x="0" y="0"/>
                </a:lnTo>
                <a:close/>
              </a:path>
            </a:pathLst>
          </a:custGeom>
          <a:blipFill>
            <a:blip r:embed="rId2"/>
            <a:stretch>
              <a:fillRect/>
            </a:stretch>
          </a:blipFill>
        </p:spPr>
        <p:txBody>
          <a:bodyPr/>
          <a:lstStyle/>
          <a:p>
            <a:endParaRPr lang="en-US"/>
          </a:p>
        </p:txBody>
      </p:sp>
      <p:sp>
        <p:nvSpPr>
          <p:cNvPr id="3" name="Freeform 3"/>
          <p:cNvSpPr/>
          <p:nvPr/>
        </p:nvSpPr>
        <p:spPr>
          <a:xfrm>
            <a:off x="7173511" y="4380023"/>
            <a:ext cx="4675665" cy="5427901"/>
          </a:xfrm>
          <a:custGeom>
            <a:avLst/>
            <a:gdLst/>
            <a:ahLst/>
            <a:cxnLst/>
            <a:rect l="l" t="t" r="r" b="b"/>
            <a:pathLst>
              <a:path w="4675665" h="5427901">
                <a:moveTo>
                  <a:pt x="0" y="0"/>
                </a:moveTo>
                <a:lnTo>
                  <a:pt x="4675665" y="0"/>
                </a:lnTo>
                <a:lnTo>
                  <a:pt x="4675665" y="5427901"/>
                </a:lnTo>
                <a:lnTo>
                  <a:pt x="0" y="5427901"/>
                </a:lnTo>
                <a:lnTo>
                  <a:pt x="0" y="0"/>
                </a:lnTo>
                <a:close/>
              </a:path>
            </a:pathLst>
          </a:custGeom>
          <a:blipFill>
            <a:blip r:embed="rId3"/>
            <a:stretch>
              <a:fillRect/>
            </a:stretch>
          </a:blipFill>
        </p:spPr>
        <p:txBody>
          <a:bodyPr/>
          <a:lstStyle/>
          <a:p>
            <a:endParaRPr lang="en-US"/>
          </a:p>
        </p:txBody>
      </p:sp>
      <p:sp>
        <p:nvSpPr>
          <p:cNvPr id="4" name="Freeform 4"/>
          <p:cNvSpPr/>
          <p:nvPr/>
        </p:nvSpPr>
        <p:spPr>
          <a:xfrm>
            <a:off x="354072" y="4559790"/>
            <a:ext cx="6625551" cy="5248134"/>
          </a:xfrm>
          <a:custGeom>
            <a:avLst/>
            <a:gdLst/>
            <a:ahLst/>
            <a:cxnLst/>
            <a:rect l="l" t="t" r="r" b="b"/>
            <a:pathLst>
              <a:path w="6625551" h="5248134">
                <a:moveTo>
                  <a:pt x="0" y="0"/>
                </a:moveTo>
                <a:lnTo>
                  <a:pt x="6625552" y="0"/>
                </a:lnTo>
                <a:lnTo>
                  <a:pt x="6625552" y="5248134"/>
                </a:lnTo>
                <a:lnTo>
                  <a:pt x="0" y="5248134"/>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0" y="162154"/>
            <a:ext cx="18168839" cy="3932234"/>
          </a:xfrm>
          <a:prstGeom prst="rect">
            <a:avLst/>
          </a:prstGeom>
        </p:spPr>
        <p:txBody>
          <a:bodyPr lIns="0" tIns="0" rIns="0" bIns="0" rtlCol="0" anchor="t">
            <a:spAutoFit/>
          </a:bodyPr>
          <a:lstStyle/>
          <a:p>
            <a:pPr algn="ctr">
              <a:lnSpc>
                <a:spcPts val="15130"/>
              </a:lnSpc>
            </a:pPr>
            <a:r>
              <a:rPr lang="en-US" sz="10223" spc="1410">
                <a:solidFill>
                  <a:srgbClr val="FFFFFF"/>
                </a:solidFill>
                <a:latin typeface="Pixellet TH"/>
                <a:ea typeface="Pixellet TH"/>
                <a:cs typeface="Pixellet TH"/>
                <a:sym typeface="Pixellet TH"/>
              </a:rPr>
              <a:t>QUESTION:</a:t>
            </a:r>
          </a:p>
          <a:p>
            <a:pPr algn="ctr">
              <a:lnSpc>
                <a:spcPts val="15130"/>
              </a:lnSpc>
              <a:spcBef>
                <a:spcPct val="0"/>
              </a:spcBef>
            </a:pPr>
            <a:r>
              <a:rPr lang="en-US" sz="10223" spc="1410">
                <a:solidFill>
                  <a:srgbClr val="FFFFFF"/>
                </a:solidFill>
                <a:latin typeface="Pixellet TH"/>
                <a:ea typeface="Pixellet TH"/>
                <a:cs typeface="Pixellet TH"/>
                <a:sym typeface="Pixellet TH"/>
              </a:rPr>
              <a:t>WHY DO WE STUDY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1A3FF"/>
        </a:solidFill>
        <a:effectLst/>
      </p:bgPr>
    </p:bg>
    <p:spTree>
      <p:nvGrpSpPr>
        <p:cNvPr id="1" name=""/>
        <p:cNvGrpSpPr/>
        <p:nvPr/>
      </p:nvGrpSpPr>
      <p:grpSpPr>
        <a:xfrm>
          <a:off x="0" y="0"/>
          <a:ext cx="0" cy="0"/>
          <a:chOff x="0" y="0"/>
          <a:chExt cx="0" cy="0"/>
        </a:xfrm>
      </p:grpSpPr>
      <p:sp>
        <p:nvSpPr>
          <p:cNvPr id="2" name="Freeform 2"/>
          <p:cNvSpPr/>
          <p:nvPr/>
        </p:nvSpPr>
        <p:spPr>
          <a:xfrm>
            <a:off x="0" y="4627701"/>
            <a:ext cx="3621460" cy="5659299"/>
          </a:xfrm>
          <a:custGeom>
            <a:avLst/>
            <a:gdLst/>
            <a:ahLst/>
            <a:cxnLst/>
            <a:rect l="l" t="t" r="r" b="b"/>
            <a:pathLst>
              <a:path w="3621460" h="5659299">
                <a:moveTo>
                  <a:pt x="0" y="0"/>
                </a:moveTo>
                <a:lnTo>
                  <a:pt x="3621460" y="0"/>
                </a:lnTo>
                <a:lnTo>
                  <a:pt x="3621460" y="5659299"/>
                </a:lnTo>
                <a:lnTo>
                  <a:pt x="0" y="5659299"/>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6128910" y="6415814"/>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007A"/>
            </a:soli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377060" y="5048240"/>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007A"/>
            </a:solidFill>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144000" y="713905"/>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007A"/>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3666707" y="132442"/>
            <a:ext cx="3086100" cy="308610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007A"/>
            </a:solidFill>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4230226" y="7200900"/>
            <a:ext cx="4057774" cy="3086100"/>
            <a:chOff x="0" y="0"/>
            <a:chExt cx="1068714" cy="812800"/>
          </a:xfrm>
        </p:grpSpPr>
        <p:sp>
          <p:nvSpPr>
            <p:cNvPr id="16" name="Freeform 16"/>
            <p:cNvSpPr/>
            <p:nvPr/>
          </p:nvSpPr>
          <p:spPr>
            <a:xfrm>
              <a:off x="0" y="0"/>
              <a:ext cx="1068714" cy="812800"/>
            </a:xfrm>
            <a:custGeom>
              <a:avLst/>
              <a:gdLst/>
              <a:ahLst/>
              <a:cxnLst/>
              <a:rect l="l" t="t" r="r" b="b"/>
              <a:pathLst>
                <a:path w="1068714" h="812800">
                  <a:moveTo>
                    <a:pt x="534357" y="0"/>
                  </a:moveTo>
                  <a:cubicBezTo>
                    <a:pt x="239240" y="0"/>
                    <a:pt x="0" y="181951"/>
                    <a:pt x="0" y="406400"/>
                  </a:cubicBezTo>
                  <a:cubicBezTo>
                    <a:pt x="0" y="630849"/>
                    <a:pt x="239240" y="812800"/>
                    <a:pt x="534357" y="812800"/>
                  </a:cubicBezTo>
                  <a:cubicBezTo>
                    <a:pt x="829474" y="812800"/>
                    <a:pt x="1068714" y="630849"/>
                    <a:pt x="1068714" y="406400"/>
                  </a:cubicBezTo>
                  <a:cubicBezTo>
                    <a:pt x="1068714" y="181951"/>
                    <a:pt x="829474" y="0"/>
                    <a:pt x="534357" y="0"/>
                  </a:cubicBezTo>
                  <a:close/>
                </a:path>
              </a:pathLst>
            </a:custGeom>
            <a:solidFill>
              <a:srgbClr val="59007A"/>
            </a:solidFill>
          </p:spPr>
          <p:txBody>
            <a:bodyPr/>
            <a:lstStyle/>
            <a:p>
              <a:endParaRPr lang="en-US"/>
            </a:p>
          </p:txBody>
        </p:sp>
        <p:sp>
          <p:nvSpPr>
            <p:cNvPr id="17" name="TextBox 17"/>
            <p:cNvSpPr txBox="1"/>
            <p:nvPr/>
          </p:nvSpPr>
          <p:spPr>
            <a:xfrm>
              <a:off x="100192" y="38100"/>
              <a:ext cx="86833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3932369" y="5714875"/>
            <a:ext cx="4053656" cy="4487977"/>
          </a:xfrm>
          <a:custGeom>
            <a:avLst/>
            <a:gdLst/>
            <a:ahLst/>
            <a:cxnLst/>
            <a:rect l="l" t="t" r="r" b="b"/>
            <a:pathLst>
              <a:path w="4053656" h="4487977">
                <a:moveTo>
                  <a:pt x="0" y="0"/>
                </a:moveTo>
                <a:lnTo>
                  <a:pt x="4053656" y="0"/>
                </a:lnTo>
                <a:lnTo>
                  <a:pt x="4053656" y="4487977"/>
                </a:lnTo>
                <a:lnTo>
                  <a:pt x="0" y="4487977"/>
                </a:lnTo>
                <a:lnTo>
                  <a:pt x="0" y="0"/>
                </a:lnTo>
                <a:close/>
              </a:path>
            </a:pathLst>
          </a:custGeom>
          <a:blipFill>
            <a:blip r:embed="rId3"/>
            <a:stretch>
              <a:fillRect/>
            </a:stretch>
          </a:blipFill>
        </p:spPr>
        <p:txBody>
          <a:bodyPr/>
          <a:lstStyle/>
          <a:p>
            <a:endParaRPr lang="en-US"/>
          </a:p>
        </p:txBody>
      </p:sp>
      <p:sp>
        <p:nvSpPr>
          <p:cNvPr id="19" name="Freeform 19"/>
          <p:cNvSpPr/>
          <p:nvPr/>
        </p:nvSpPr>
        <p:spPr>
          <a:xfrm>
            <a:off x="1314705" y="713905"/>
            <a:ext cx="4885216" cy="3706658"/>
          </a:xfrm>
          <a:custGeom>
            <a:avLst/>
            <a:gdLst/>
            <a:ahLst/>
            <a:cxnLst/>
            <a:rect l="l" t="t" r="r" b="b"/>
            <a:pathLst>
              <a:path w="4885216" h="3706658">
                <a:moveTo>
                  <a:pt x="0" y="0"/>
                </a:moveTo>
                <a:lnTo>
                  <a:pt x="4885216" y="0"/>
                </a:lnTo>
                <a:lnTo>
                  <a:pt x="4885216" y="3706658"/>
                </a:lnTo>
                <a:lnTo>
                  <a:pt x="0" y="3706658"/>
                </a:lnTo>
                <a:lnTo>
                  <a:pt x="0" y="0"/>
                </a:lnTo>
                <a:close/>
              </a:path>
            </a:pathLst>
          </a:custGeom>
          <a:blipFill>
            <a:blip r:embed="rId4"/>
            <a:stretch>
              <a:fillRect/>
            </a:stretch>
          </a:blipFill>
        </p:spPr>
        <p:txBody>
          <a:bodyPr/>
          <a:lstStyle/>
          <a:p>
            <a:endParaRPr lang="en-US"/>
          </a:p>
        </p:txBody>
      </p:sp>
      <p:sp>
        <p:nvSpPr>
          <p:cNvPr id="20" name="Freeform 20"/>
          <p:cNvSpPr/>
          <p:nvPr/>
        </p:nvSpPr>
        <p:spPr>
          <a:xfrm>
            <a:off x="2883269" y="2084526"/>
            <a:ext cx="1748088" cy="1962140"/>
          </a:xfrm>
          <a:custGeom>
            <a:avLst/>
            <a:gdLst/>
            <a:ahLst/>
            <a:cxnLst/>
            <a:rect l="l" t="t" r="r" b="b"/>
            <a:pathLst>
              <a:path w="1748088" h="1962140">
                <a:moveTo>
                  <a:pt x="0" y="0"/>
                </a:moveTo>
                <a:lnTo>
                  <a:pt x="1748088" y="0"/>
                </a:lnTo>
                <a:lnTo>
                  <a:pt x="1748088" y="1962140"/>
                </a:lnTo>
                <a:lnTo>
                  <a:pt x="0" y="19621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1" name="TextBox 21"/>
          <p:cNvSpPr txBox="1"/>
          <p:nvPr/>
        </p:nvSpPr>
        <p:spPr>
          <a:xfrm>
            <a:off x="6199921" y="7247801"/>
            <a:ext cx="2944079" cy="886539"/>
          </a:xfrm>
          <a:prstGeom prst="rect">
            <a:avLst/>
          </a:prstGeom>
        </p:spPr>
        <p:txBody>
          <a:bodyPr lIns="0" tIns="0" rIns="0" bIns="0" rtlCol="0" anchor="t">
            <a:spAutoFit/>
          </a:bodyPr>
          <a:lstStyle/>
          <a:p>
            <a:pPr algn="ctr">
              <a:lnSpc>
                <a:spcPts val="6604"/>
              </a:lnSpc>
              <a:spcBef>
                <a:spcPct val="0"/>
              </a:spcBef>
            </a:pPr>
            <a:r>
              <a:rPr lang="en-US" sz="4462" spc="615">
                <a:solidFill>
                  <a:srgbClr val="FC85FF"/>
                </a:solidFill>
                <a:latin typeface="Pixellet TH"/>
                <a:ea typeface="Pixellet TH"/>
                <a:cs typeface="Pixellet TH"/>
                <a:sym typeface="Pixellet TH"/>
              </a:rPr>
              <a:t>WISDOM</a:t>
            </a:r>
          </a:p>
        </p:txBody>
      </p:sp>
      <p:sp>
        <p:nvSpPr>
          <p:cNvPr id="22" name="TextBox 22"/>
          <p:cNvSpPr txBox="1"/>
          <p:nvPr/>
        </p:nvSpPr>
        <p:spPr>
          <a:xfrm>
            <a:off x="9144000" y="1263678"/>
            <a:ext cx="3269037" cy="1472048"/>
          </a:xfrm>
          <a:prstGeom prst="rect">
            <a:avLst/>
          </a:prstGeom>
        </p:spPr>
        <p:txBody>
          <a:bodyPr lIns="0" tIns="0" rIns="0" bIns="0" rtlCol="0" anchor="t">
            <a:spAutoFit/>
          </a:bodyPr>
          <a:lstStyle/>
          <a:p>
            <a:pPr algn="ctr">
              <a:lnSpc>
                <a:spcPts val="5678"/>
              </a:lnSpc>
            </a:pPr>
            <a:r>
              <a:rPr lang="en-US" sz="3836" spc="529">
                <a:solidFill>
                  <a:srgbClr val="FC85FF"/>
                </a:solidFill>
                <a:latin typeface="Pixellet TH"/>
                <a:ea typeface="Pixellet TH"/>
                <a:cs typeface="Pixellet TH"/>
                <a:sym typeface="Pixellet TH"/>
              </a:rPr>
              <a:t>TO PASS</a:t>
            </a:r>
          </a:p>
          <a:p>
            <a:pPr algn="ctr">
              <a:lnSpc>
                <a:spcPts val="5678"/>
              </a:lnSpc>
              <a:spcBef>
                <a:spcPct val="0"/>
              </a:spcBef>
            </a:pPr>
            <a:r>
              <a:rPr lang="en-US" sz="3836" spc="529">
                <a:solidFill>
                  <a:srgbClr val="FC85FF"/>
                </a:solidFill>
                <a:latin typeface="Pixellet TH"/>
                <a:ea typeface="Pixellet TH"/>
                <a:cs typeface="Pixellet TH"/>
                <a:sym typeface="Pixellet TH"/>
              </a:rPr>
              <a:t>AN EXAM </a:t>
            </a:r>
          </a:p>
        </p:txBody>
      </p:sp>
      <p:sp>
        <p:nvSpPr>
          <p:cNvPr id="23" name="TextBox 23"/>
          <p:cNvSpPr txBox="1"/>
          <p:nvPr/>
        </p:nvSpPr>
        <p:spPr>
          <a:xfrm>
            <a:off x="10173514" y="5823822"/>
            <a:ext cx="3493192" cy="964908"/>
          </a:xfrm>
          <a:prstGeom prst="rect">
            <a:avLst/>
          </a:prstGeom>
        </p:spPr>
        <p:txBody>
          <a:bodyPr lIns="0" tIns="0" rIns="0" bIns="0" rtlCol="0" anchor="t">
            <a:spAutoFit/>
          </a:bodyPr>
          <a:lstStyle/>
          <a:p>
            <a:pPr algn="ctr">
              <a:lnSpc>
                <a:spcPts val="7275"/>
              </a:lnSpc>
              <a:spcBef>
                <a:spcPct val="0"/>
              </a:spcBef>
            </a:pPr>
            <a:r>
              <a:rPr lang="en-US" sz="4916" spc="678">
                <a:solidFill>
                  <a:srgbClr val="FC85FF"/>
                </a:solidFill>
                <a:latin typeface="Pixellet TH"/>
                <a:ea typeface="Pixellet TH"/>
                <a:cs typeface="Pixellet TH"/>
                <a:sym typeface="Pixellet TH"/>
              </a:rPr>
              <a:t> PRIDE </a:t>
            </a:r>
          </a:p>
        </p:txBody>
      </p:sp>
      <p:sp>
        <p:nvSpPr>
          <p:cNvPr id="24" name="TextBox 24"/>
          <p:cNvSpPr txBox="1"/>
          <p:nvPr/>
        </p:nvSpPr>
        <p:spPr>
          <a:xfrm>
            <a:off x="12423882" y="885825"/>
            <a:ext cx="5571749" cy="1198701"/>
          </a:xfrm>
          <a:prstGeom prst="rect">
            <a:avLst/>
          </a:prstGeom>
        </p:spPr>
        <p:txBody>
          <a:bodyPr lIns="0" tIns="0" rIns="0" bIns="0" rtlCol="0" anchor="t">
            <a:spAutoFit/>
          </a:bodyPr>
          <a:lstStyle/>
          <a:p>
            <a:pPr algn="ctr">
              <a:lnSpc>
                <a:spcPts val="4609"/>
              </a:lnSpc>
              <a:spcBef>
                <a:spcPct val="0"/>
              </a:spcBef>
            </a:pPr>
            <a:r>
              <a:rPr lang="en-US" sz="3114" spc="429">
                <a:solidFill>
                  <a:srgbClr val="FC85FF"/>
                </a:solidFill>
                <a:latin typeface="Pixellet TH"/>
                <a:ea typeface="Pixellet TH"/>
                <a:cs typeface="Pixellet TH"/>
                <a:sym typeface="Pixellet TH"/>
              </a:rPr>
              <a:t>TO MEET A DEADLINE</a:t>
            </a:r>
          </a:p>
        </p:txBody>
      </p:sp>
      <p:sp>
        <p:nvSpPr>
          <p:cNvPr id="25" name="TextBox 25"/>
          <p:cNvSpPr txBox="1"/>
          <p:nvPr/>
        </p:nvSpPr>
        <p:spPr>
          <a:xfrm>
            <a:off x="13367944" y="7099984"/>
            <a:ext cx="5782337" cy="1906787"/>
          </a:xfrm>
          <a:prstGeom prst="rect">
            <a:avLst/>
          </a:prstGeom>
        </p:spPr>
        <p:txBody>
          <a:bodyPr lIns="0" tIns="0" rIns="0" bIns="0" rtlCol="0" anchor="t">
            <a:spAutoFit/>
          </a:bodyPr>
          <a:lstStyle/>
          <a:p>
            <a:pPr algn="ctr">
              <a:lnSpc>
                <a:spcPts val="4915"/>
              </a:lnSpc>
            </a:pPr>
            <a:endParaRPr/>
          </a:p>
          <a:p>
            <a:pPr algn="ctr">
              <a:lnSpc>
                <a:spcPts val="4915"/>
              </a:lnSpc>
              <a:spcBef>
                <a:spcPct val="0"/>
              </a:spcBef>
            </a:pPr>
            <a:r>
              <a:rPr lang="en-US" sz="3321" spc="458">
                <a:solidFill>
                  <a:srgbClr val="FC85FF"/>
                </a:solidFill>
                <a:latin typeface="Pixellet TH"/>
                <a:ea typeface="Pixellet TH"/>
                <a:cs typeface="Pixellet TH"/>
                <a:sym typeface="Pixellet TH"/>
              </a:rPr>
              <a:t> BUILD REALTIONSHIP</a:t>
            </a:r>
          </a:p>
        </p:txBody>
      </p:sp>
      <p:sp>
        <p:nvSpPr>
          <p:cNvPr id="26" name="TextBox 26"/>
          <p:cNvSpPr txBox="1"/>
          <p:nvPr/>
        </p:nvSpPr>
        <p:spPr>
          <a:xfrm>
            <a:off x="1314705" y="1717515"/>
            <a:ext cx="4644492" cy="539440"/>
          </a:xfrm>
          <a:prstGeom prst="rect">
            <a:avLst/>
          </a:prstGeom>
        </p:spPr>
        <p:txBody>
          <a:bodyPr lIns="0" tIns="0" rIns="0" bIns="0" rtlCol="0" anchor="t">
            <a:spAutoFit/>
          </a:bodyPr>
          <a:lstStyle/>
          <a:p>
            <a:pPr algn="ctr">
              <a:lnSpc>
                <a:spcPts val="3406"/>
              </a:lnSpc>
            </a:pPr>
            <a:r>
              <a:rPr lang="en-US" sz="5677" b="1" spc="-431">
                <a:solidFill>
                  <a:srgbClr val="354EAB"/>
                </a:solidFill>
                <a:latin typeface="Roca Two Heavy"/>
                <a:ea typeface="Roca Two Heavy"/>
                <a:cs typeface="Roca Two Heavy"/>
                <a:sym typeface="Roca Two Heavy"/>
              </a:rPr>
              <a:t>Understanding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A0F7E"/>
        </a:solidFill>
        <a:effectLst/>
      </p:bgPr>
    </p:bg>
    <p:spTree>
      <p:nvGrpSpPr>
        <p:cNvPr id="1" name=""/>
        <p:cNvGrpSpPr/>
        <p:nvPr/>
      </p:nvGrpSpPr>
      <p:grpSpPr>
        <a:xfrm>
          <a:off x="0" y="0"/>
          <a:ext cx="0" cy="0"/>
          <a:chOff x="0" y="0"/>
          <a:chExt cx="0" cy="0"/>
        </a:xfrm>
      </p:grpSpPr>
      <p:sp>
        <p:nvSpPr>
          <p:cNvPr id="2" name="Freeform 2"/>
          <p:cNvSpPr/>
          <p:nvPr/>
        </p:nvSpPr>
        <p:spPr>
          <a:xfrm>
            <a:off x="-1795297" y="6837634"/>
            <a:ext cx="7315200" cy="2420666"/>
          </a:xfrm>
          <a:custGeom>
            <a:avLst/>
            <a:gdLst/>
            <a:ahLst/>
            <a:cxnLst/>
            <a:rect l="l" t="t" r="r" b="b"/>
            <a:pathLst>
              <a:path w="7315200" h="2420666">
                <a:moveTo>
                  <a:pt x="0" y="0"/>
                </a:moveTo>
                <a:lnTo>
                  <a:pt x="7315200" y="0"/>
                </a:lnTo>
                <a:lnTo>
                  <a:pt x="7315200" y="2420666"/>
                </a:lnTo>
                <a:lnTo>
                  <a:pt x="0" y="2420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795297" y="8666672"/>
            <a:ext cx="7315200" cy="2128058"/>
          </a:xfrm>
          <a:custGeom>
            <a:avLst/>
            <a:gdLst/>
            <a:ahLst/>
            <a:cxnLst/>
            <a:rect l="l" t="t" r="r" b="b"/>
            <a:pathLst>
              <a:path w="7315200" h="2128058">
                <a:moveTo>
                  <a:pt x="0" y="0"/>
                </a:moveTo>
                <a:lnTo>
                  <a:pt x="7315200" y="0"/>
                </a:lnTo>
                <a:lnTo>
                  <a:pt x="7315200" y="2128058"/>
                </a:lnTo>
                <a:lnTo>
                  <a:pt x="0" y="21280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395176" y="4152750"/>
            <a:ext cx="2663600" cy="6314569"/>
          </a:xfrm>
          <a:custGeom>
            <a:avLst/>
            <a:gdLst/>
            <a:ahLst/>
            <a:cxnLst/>
            <a:rect l="l" t="t" r="r" b="b"/>
            <a:pathLst>
              <a:path w="2663600" h="6314569">
                <a:moveTo>
                  <a:pt x="0" y="0"/>
                </a:moveTo>
                <a:lnTo>
                  <a:pt x="2663600" y="0"/>
                </a:lnTo>
                <a:lnTo>
                  <a:pt x="2663600" y="6314569"/>
                </a:lnTo>
                <a:lnTo>
                  <a:pt x="0" y="63145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2063376" y="7310035"/>
            <a:ext cx="7315200" cy="2420666"/>
          </a:xfrm>
          <a:custGeom>
            <a:avLst/>
            <a:gdLst/>
            <a:ahLst/>
            <a:cxnLst/>
            <a:rect l="l" t="t" r="r" b="b"/>
            <a:pathLst>
              <a:path w="7315200" h="2420666">
                <a:moveTo>
                  <a:pt x="0" y="0"/>
                </a:moveTo>
                <a:lnTo>
                  <a:pt x="7315200" y="0"/>
                </a:lnTo>
                <a:lnTo>
                  <a:pt x="7315200" y="2420666"/>
                </a:lnTo>
                <a:lnTo>
                  <a:pt x="0" y="2420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161697" y="4000136"/>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5537340" y="5629711"/>
            <a:ext cx="6765366" cy="2890656"/>
          </a:xfrm>
          <a:custGeom>
            <a:avLst/>
            <a:gdLst/>
            <a:ahLst/>
            <a:cxnLst/>
            <a:rect l="l" t="t" r="r" b="b"/>
            <a:pathLst>
              <a:path w="6765366" h="2890656">
                <a:moveTo>
                  <a:pt x="0" y="0"/>
                </a:moveTo>
                <a:lnTo>
                  <a:pt x="6765366" y="0"/>
                </a:lnTo>
                <a:lnTo>
                  <a:pt x="6765366" y="2890657"/>
                </a:lnTo>
                <a:lnTo>
                  <a:pt x="0" y="289065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3562363" y="8951978"/>
            <a:ext cx="7315200" cy="2128058"/>
          </a:xfrm>
          <a:custGeom>
            <a:avLst/>
            <a:gdLst/>
            <a:ahLst/>
            <a:cxnLst/>
            <a:rect l="l" t="t" r="r" b="b"/>
            <a:pathLst>
              <a:path w="7315200" h="2128058">
                <a:moveTo>
                  <a:pt x="0" y="0"/>
                </a:moveTo>
                <a:lnTo>
                  <a:pt x="7315200" y="0"/>
                </a:lnTo>
                <a:lnTo>
                  <a:pt x="7315200" y="2128058"/>
                </a:lnTo>
                <a:lnTo>
                  <a:pt x="0" y="21280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8920023" y="9237284"/>
            <a:ext cx="7315200" cy="2128058"/>
          </a:xfrm>
          <a:custGeom>
            <a:avLst/>
            <a:gdLst/>
            <a:ahLst/>
            <a:cxnLst/>
            <a:rect l="l" t="t" r="r" b="b"/>
            <a:pathLst>
              <a:path w="7315200" h="2128058">
                <a:moveTo>
                  <a:pt x="0" y="0"/>
                </a:moveTo>
                <a:lnTo>
                  <a:pt x="7315200" y="0"/>
                </a:lnTo>
                <a:lnTo>
                  <a:pt x="7315200" y="2128058"/>
                </a:lnTo>
                <a:lnTo>
                  <a:pt x="0" y="21280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3395176" y="9222971"/>
            <a:ext cx="7315200" cy="2128058"/>
          </a:xfrm>
          <a:custGeom>
            <a:avLst/>
            <a:gdLst/>
            <a:ahLst/>
            <a:cxnLst/>
            <a:rect l="l" t="t" r="r" b="b"/>
            <a:pathLst>
              <a:path w="7315200" h="2128058">
                <a:moveTo>
                  <a:pt x="0" y="0"/>
                </a:moveTo>
                <a:lnTo>
                  <a:pt x="7315200" y="0"/>
                </a:lnTo>
                <a:lnTo>
                  <a:pt x="7315200" y="2128058"/>
                </a:lnTo>
                <a:lnTo>
                  <a:pt x="0" y="21280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13395176" y="1388564"/>
            <a:ext cx="7315200" cy="1303436"/>
          </a:xfrm>
          <a:custGeom>
            <a:avLst/>
            <a:gdLst/>
            <a:ahLst/>
            <a:cxnLst/>
            <a:rect l="l" t="t" r="r" b="b"/>
            <a:pathLst>
              <a:path w="7315200" h="1303436">
                <a:moveTo>
                  <a:pt x="0" y="0"/>
                </a:moveTo>
                <a:lnTo>
                  <a:pt x="7315200" y="0"/>
                </a:lnTo>
                <a:lnTo>
                  <a:pt x="7315200" y="1303435"/>
                </a:lnTo>
                <a:lnTo>
                  <a:pt x="0" y="13034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a:off x="6762763" y="3795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4619805" y="5143500"/>
            <a:ext cx="1533698" cy="4114800"/>
          </a:xfrm>
          <a:custGeom>
            <a:avLst/>
            <a:gdLst/>
            <a:ahLst/>
            <a:cxnLst/>
            <a:rect l="l" t="t" r="r" b="b"/>
            <a:pathLst>
              <a:path w="1533698" h="4114800">
                <a:moveTo>
                  <a:pt x="0" y="0"/>
                </a:moveTo>
                <a:lnTo>
                  <a:pt x="1533698" y="0"/>
                </a:lnTo>
                <a:lnTo>
                  <a:pt x="153369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4" name="Freeform 14"/>
          <p:cNvSpPr/>
          <p:nvPr/>
        </p:nvSpPr>
        <p:spPr>
          <a:xfrm>
            <a:off x="11535856" y="5303572"/>
            <a:ext cx="1533698" cy="4114800"/>
          </a:xfrm>
          <a:custGeom>
            <a:avLst/>
            <a:gdLst/>
            <a:ahLst/>
            <a:cxnLst/>
            <a:rect l="l" t="t" r="r" b="b"/>
            <a:pathLst>
              <a:path w="1533698" h="4114800">
                <a:moveTo>
                  <a:pt x="0" y="0"/>
                </a:moveTo>
                <a:lnTo>
                  <a:pt x="1533699" y="0"/>
                </a:lnTo>
                <a:lnTo>
                  <a:pt x="1533699"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7761031" y="5303572"/>
            <a:ext cx="1533698" cy="4114800"/>
          </a:xfrm>
          <a:custGeom>
            <a:avLst/>
            <a:gdLst/>
            <a:ahLst/>
            <a:cxnLst/>
            <a:rect l="l" t="t" r="r" b="b"/>
            <a:pathLst>
              <a:path w="1533698" h="4114800">
                <a:moveTo>
                  <a:pt x="0" y="0"/>
                </a:moveTo>
                <a:lnTo>
                  <a:pt x="1533698" y="0"/>
                </a:lnTo>
                <a:lnTo>
                  <a:pt x="153369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Freeform 16"/>
          <p:cNvSpPr/>
          <p:nvPr/>
        </p:nvSpPr>
        <p:spPr>
          <a:xfrm>
            <a:off x="292362" y="244771"/>
            <a:ext cx="4407083" cy="4407083"/>
          </a:xfrm>
          <a:custGeom>
            <a:avLst/>
            <a:gdLst/>
            <a:ahLst/>
            <a:cxnLst/>
            <a:rect l="l" t="t" r="r" b="b"/>
            <a:pathLst>
              <a:path w="4407083" h="4407083">
                <a:moveTo>
                  <a:pt x="0" y="0"/>
                </a:moveTo>
                <a:lnTo>
                  <a:pt x="4407083" y="0"/>
                </a:lnTo>
                <a:lnTo>
                  <a:pt x="4407083" y="4407083"/>
                </a:lnTo>
                <a:lnTo>
                  <a:pt x="0" y="440708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7" name="TextBox 17"/>
          <p:cNvSpPr txBox="1"/>
          <p:nvPr/>
        </p:nvSpPr>
        <p:spPr>
          <a:xfrm>
            <a:off x="0" y="857250"/>
            <a:ext cx="17640326" cy="2178139"/>
          </a:xfrm>
          <a:prstGeom prst="rect">
            <a:avLst/>
          </a:prstGeom>
        </p:spPr>
        <p:txBody>
          <a:bodyPr lIns="0" tIns="0" rIns="0" bIns="0" rtlCol="0" anchor="t">
            <a:spAutoFit/>
          </a:bodyPr>
          <a:lstStyle/>
          <a:p>
            <a:pPr algn="ctr">
              <a:lnSpc>
                <a:spcPts val="5678"/>
              </a:lnSpc>
            </a:pPr>
            <a:r>
              <a:rPr lang="en-US" sz="3836" spc="529">
                <a:solidFill>
                  <a:srgbClr val="ACE7E8"/>
                </a:solidFill>
                <a:latin typeface="Pixellet TH"/>
                <a:ea typeface="Pixellet TH"/>
                <a:cs typeface="Pixellet TH"/>
                <a:sym typeface="Pixellet TH"/>
              </a:rPr>
              <a:t>HOW </a:t>
            </a:r>
            <a:r>
              <a:rPr lang="en-US" sz="3836" spc="529">
                <a:solidFill>
                  <a:srgbClr val="AB1D8C"/>
                </a:solidFill>
                <a:latin typeface="Pixellet TH"/>
                <a:ea typeface="Pixellet TH"/>
                <a:cs typeface="Pixellet TH"/>
                <a:sym typeface="Pixellet TH"/>
              </a:rPr>
              <a:t>DO WE HE</a:t>
            </a:r>
            <a:r>
              <a:rPr lang="en-US" sz="3836" spc="529">
                <a:solidFill>
                  <a:srgbClr val="ACE7E8"/>
                </a:solidFill>
                <a:latin typeface="Pixellet TH"/>
                <a:ea typeface="Pixellet TH"/>
                <a:cs typeface="Pixellet TH"/>
                <a:sym typeface="Pixellet TH"/>
              </a:rPr>
              <a:t>LP </a:t>
            </a:r>
          </a:p>
          <a:p>
            <a:pPr algn="ctr">
              <a:lnSpc>
                <a:spcPts val="5678"/>
              </a:lnSpc>
              <a:spcBef>
                <a:spcPct val="0"/>
              </a:spcBef>
            </a:pPr>
            <a:r>
              <a:rPr lang="en-US" sz="3836" spc="529">
                <a:solidFill>
                  <a:srgbClr val="ACE7E8"/>
                </a:solidFill>
                <a:latin typeface="Pixellet TH"/>
                <a:ea typeface="Pixellet TH"/>
                <a:cs typeface="Pixellet TH"/>
                <a:sym typeface="Pixellet TH"/>
              </a:rPr>
              <a:t>STUDENTS STU</a:t>
            </a:r>
            <a:r>
              <a:rPr lang="en-US" sz="3836" spc="529">
                <a:solidFill>
                  <a:srgbClr val="AB1D8C"/>
                </a:solidFill>
                <a:latin typeface="Pixellet TH"/>
                <a:ea typeface="Pixellet TH"/>
                <a:cs typeface="Pixellet TH"/>
                <a:sym typeface="Pixellet TH"/>
              </a:rPr>
              <a:t>DY EFFECTI</a:t>
            </a:r>
            <a:r>
              <a:rPr lang="en-US" sz="3836" spc="529">
                <a:solidFill>
                  <a:srgbClr val="ACE7E8"/>
                </a:solidFill>
                <a:latin typeface="Pixellet TH"/>
                <a:ea typeface="Pixellet TH"/>
                <a:cs typeface="Pixellet TH"/>
                <a:sym typeface="Pixellet TH"/>
              </a:rPr>
              <a:t>VELY TO </a:t>
            </a:r>
            <a:r>
              <a:rPr lang="en-US" sz="3836" spc="529">
                <a:solidFill>
                  <a:srgbClr val="FEFF00"/>
                </a:solidFill>
                <a:latin typeface="Pixellet TH"/>
                <a:ea typeface="Pixellet TH"/>
                <a:cs typeface="Pixellet TH"/>
                <a:sym typeface="Pixellet TH"/>
              </a:rPr>
              <a:t>GAIN</a:t>
            </a:r>
            <a:r>
              <a:rPr lang="en-US" sz="3836" spc="529">
                <a:solidFill>
                  <a:srgbClr val="ACE7E8"/>
                </a:solidFill>
                <a:latin typeface="Pixellet TH"/>
                <a:ea typeface="Pixellet TH"/>
                <a:cs typeface="Pixellet TH"/>
                <a:sym typeface="Pixellet TH"/>
              </a:rPr>
              <a:t> UND</a:t>
            </a:r>
            <a:r>
              <a:rPr lang="en-US" sz="3836" spc="529">
                <a:solidFill>
                  <a:srgbClr val="AB1D8C"/>
                </a:solidFill>
                <a:latin typeface="Pixellet TH"/>
                <a:ea typeface="Pixellet TH"/>
                <a:cs typeface="Pixellet TH"/>
                <a:sym typeface="Pixellet TH"/>
              </a:rPr>
              <a:t>ERSTANDIN</a:t>
            </a:r>
            <a:r>
              <a:rPr lang="en-US" sz="3836" spc="529">
                <a:solidFill>
                  <a:srgbClr val="ACE7E8"/>
                </a:solidFill>
                <a:latin typeface="Pixellet TH"/>
                <a:ea typeface="Pixellet TH"/>
                <a:cs typeface="Pixellet TH"/>
                <a:sym typeface="Pixellet TH"/>
              </a:rPr>
              <a:t>G</a:t>
            </a:r>
            <a:r>
              <a:rPr lang="en-US" sz="3836" spc="529">
                <a:solidFill>
                  <a:srgbClr val="EFEFEF"/>
                </a:solidFill>
                <a:latin typeface="Pixellet TH"/>
                <a:ea typeface="Pixellet TH"/>
                <a:cs typeface="Pixellet TH"/>
                <a:sym typeface="Pixellet TH"/>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A0F7E"/>
        </a:solidFill>
        <a:effectLst/>
      </p:bgPr>
    </p:bg>
    <p:spTree>
      <p:nvGrpSpPr>
        <p:cNvPr id="1" name=""/>
        <p:cNvGrpSpPr/>
        <p:nvPr/>
      </p:nvGrpSpPr>
      <p:grpSpPr>
        <a:xfrm>
          <a:off x="0" y="0"/>
          <a:ext cx="0" cy="0"/>
          <a:chOff x="0" y="0"/>
          <a:chExt cx="0" cy="0"/>
        </a:xfrm>
      </p:grpSpPr>
      <p:sp>
        <p:nvSpPr>
          <p:cNvPr id="2" name="Freeform 2"/>
          <p:cNvSpPr/>
          <p:nvPr/>
        </p:nvSpPr>
        <p:spPr>
          <a:xfrm rot="-10689245">
            <a:off x="3923537" y="3537273"/>
            <a:ext cx="1917648" cy="2366717"/>
          </a:xfrm>
          <a:custGeom>
            <a:avLst/>
            <a:gdLst/>
            <a:ahLst/>
            <a:cxnLst/>
            <a:rect l="l" t="t" r="r" b="b"/>
            <a:pathLst>
              <a:path w="1917648" h="2366717">
                <a:moveTo>
                  <a:pt x="0" y="0"/>
                </a:moveTo>
                <a:lnTo>
                  <a:pt x="1917648" y="0"/>
                </a:lnTo>
                <a:lnTo>
                  <a:pt x="1917648" y="2366718"/>
                </a:lnTo>
                <a:lnTo>
                  <a:pt x="0" y="2366718"/>
                </a:lnTo>
                <a:lnTo>
                  <a:pt x="0" y="0"/>
                </a:lnTo>
                <a:close/>
              </a:path>
            </a:pathLst>
          </a:custGeom>
          <a:blipFill>
            <a:blip r:embed="rId2"/>
            <a:stretch>
              <a:fillRect/>
            </a:stretch>
          </a:blipFill>
        </p:spPr>
        <p:txBody>
          <a:bodyPr/>
          <a:lstStyle/>
          <a:p>
            <a:endParaRPr lang="en-US"/>
          </a:p>
        </p:txBody>
      </p:sp>
      <p:sp>
        <p:nvSpPr>
          <p:cNvPr id="3" name="Freeform 3"/>
          <p:cNvSpPr/>
          <p:nvPr/>
        </p:nvSpPr>
        <p:spPr>
          <a:xfrm>
            <a:off x="-161590" y="5491397"/>
            <a:ext cx="3164474" cy="3164474"/>
          </a:xfrm>
          <a:custGeom>
            <a:avLst/>
            <a:gdLst/>
            <a:ahLst/>
            <a:cxnLst/>
            <a:rect l="l" t="t" r="r" b="b"/>
            <a:pathLst>
              <a:path w="3164474" h="3164474">
                <a:moveTo>
                  <a:pt x="0" y="0"/>
                </a:moveTo>
                <a:lnTo>
                  <a:pt x="3164474" y="0"/>
                </a:lnTo>
                <a:lnTo>
                  <a:pt x="3164474" y="3164475"/>
                </a:lnTo>
                <a:lnTo>
                  <a:pt x="0" y="31644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962214" y="8595826"/>
            <a:ext cx="7315200" cy="2128058"/>
          </a:xfrm>
          <a:custGeom>
            <a:avLst/>
            <a:gdLst/>
            <a:ahLst/>
            <a:cxnLst/>
            <a:rect l="l" t="t" r="r" b="b"/>
            <a:pathLst>
              <a:path w="7315200" h="2128058">
                <a:moveTo>
                  <a:pt x="0" y="0"/>
                </a:moveTo>
                <a:lnTo>
                  <a:pt x="7315200" y="0"/>
                </a:lnTo>
                <a:lnTo>
                  <a:pt x="7315200" y="2128058"/>
                </a:lnTo>
                <a:lnTo>
                  <a:pt x="0" y="21280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4645302" y="8838861"/>
            <a:ext cx="7315200" cy="2128058"/>
          </a:xfrm>
          <a:custGeom>
            <a:avLst/>
            <a:gdLst/>
            <a:ahLst/>
            <a:cxnLst/>
            <a:rect l="l" t="t" r="r" b="b"/>
            <a:pathLst>
              <a:path w="7315200" h="2128058">
                <a:moveTo>
                  <a:pt x="0" y="0"/>
                </a:moveTo>
                <a:lnTo>
                  <a:pt x="7315200" y="0"/>
                </a:lnTo>
                <a:lnTo>
                  <a:pt x="7315200" y="2128058"/>
                </a:lnTo>
                <a:lnTo>
                  <a:pt x="0" y="21280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0252818" y="9081895"/>
            <a:ext cx="7315200" cy="2128058"/>
          </a:xfrm>
          <a:custGeom>
            <a:avLst/>
            <a:gdLst/>
            <a:ahLst/>
            <a:cxnLst/>
            <a:rect l="l" t="t" r="r" b="b"/>
            <a:pathLst>
              <a:path w="7315200" h="2128058">
                <a:moveTo>
                  <a:pt x="0" y="0"/>
                </a:moveTo>
                <a:lnTo>
                  <a:pt x="7315200" y="0"/>
                </a:lnTo>
                <a:lnTo>
                  <a:pt x="7315200" y="2128058"/>
                </a:lnTo>
                <a:lnTo>
                  <a:pt x="0" y="21280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527293" y="8838861"/>
            <a:ext cx="7315200" cy="2128058"/>
          </a:xfrm>
          <a:custGeom>
            <a:avLst/>
            <a:gdLst/>
            <a:ahLst/>
            <a:cxnLst/>
            <a:rect l="l" t="t" r="r" b="b"/>
            <a:pathLst>
              <a:path w="7315200" h="2128058">
                <a:moveTo>
                  <a:pt x="0" y="0"/>
                </a:moveTo>
                <a:lnTo>
                  <a:pt x="7315200" y="0"/>
                </a:lnTo>
                <a:lnTo>
                  <a:pt x="7315200" y="2128058"/>
                </a:lnTo>
                <a:lnTo>
                  <a:pt x="0" y="21280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rot="-2335610">
            <a:off x="11363595" y="559005"/>
            <a:ext cx="1873587" cy="2312339"/>
          </a:xfrm>
          <a:custGeom>
            <a:avLst/>
            <a:gdLst/>
            <a:ahLst/>
            <a:cxnLst/>
            <a:rect l="l" t="t" r="r" b="b"/>
            <a:pathLst>
              <a:path w="1873587" h="2312339">
                <a:moveTo>
                  <a:pt x="0" y="0"/>
                </a:moveTo>
                <a:lnTo>
                  <a:pt x="1873588" y="0"/>
                </a:lnTo>
                <a:lnTo>
                  <a:pt x="1873588" y="2312339"/>
                </a:lnTo>
                <a:lnTo>
                  <a:pt x="0" y="2312339"/>
                </a:lnTo>
                <a:lnTo>
                  <a:pt x="0" y="0"/>
                </a:lnTo>
                <a:close/>
              </a:path>
            </a:pathLst>
          </a:custGeom>
          <a:blipFill>
            <a:blip r:embed="rId7"/>
            <a:stretch>
              <a:fillRect/>
            </a:stretch>
          </a:blipFill>
        </p:spPr>
        <p:txBody>
          <a:bodyPr/>
          <a:lstStyle/>
          <a:p>
            <a:endParaRPr lang="en-US"/>
          </a:p>
        </p:txBody>
      </p:sp>
      <p:grpSp>
        <p:nvGrpSpPr>
          <p:cNvPr id="9" name="Group 9"/>
          <p:cNvGrpSpPr/>
          <p:nvPr/>
        </p:nvGrpSpPr>
        <p:grpSpPr>
          <a:xfrm>
            <a:off x="2695386" y="309742"/>
            <a:ext cx="12822052" cy="6421800"/>
            <a:chOff x="0" y="0"/>
            <a:chExt cx="17096070" cy="8562401"/>
          </a:xfrm>
        </p:grpSpPr>
        <p:sp>
          <p:nvSpPr>
            <p:cNvPr id="10" name="TextBox 10"/>
            <p:cNvSpPr txBox="1"/>
            <p:nvPr/>
          </p:nvSpPr>
          <p:spPr>
            <a:xfrm>
              <a:off x="4892165" y="2495101"/>
              <a:ext cx="7311740" cy="6067299"/>
            </a:xfrm>
            <a:prstGeom prst="rect">
              <a:avLst/>
            </a:prstGeom>
          </p:spPr>
          <p:txBody>
            <a:bodyPr lIns="0" tIns="0" rIns="0" bIns="0" rtlCol="0" anchor="t">
              <a:spAutoFit/>
            </a:bodyPr>
            <a:lstStyle/>
            <a:p>
              <a:pPr algn="ctr">
                <a:lnSpc>
                  <a:spcPts val="35286"/>
                </a:lnSpc>
              </a:pPr>
              <a:r>
                <a:rPr lang="en-US" sz="27143" spc="-841">
                  <a:solidFill>
                    <a:srgbClr val="FE7AC1"/>
                  </a:solidFill>
                  <a:latin typeface="ميلا"/>
                  <a:ea typeface="ميلا"/>
                  <a:cs typeface="ميلا"/>
                  <a:sym typeface="ميلا"/>
                </a:rPr>
                <a:t>Fun</a:t>
              </a:r>
            </a:p>
          </p:txBody>
        </p:sp>
        <p:sp>
          <p:nvSpPr>
            <p:cNvPr id="11" name="TextBox 11"/>
            <p:cNvSpPr txBox="1"/>
            <p:nvPr/>
          </p:nvSpPr>
          <p:spPr>
            <a:xfrm>
              <a:off x="0" y="-276225"/>
              <a:ext cx="17096070" cy="7821860"/>
            </a:xfrm>
            <a:prstGeom prst="rect">
              <a:avLst/>
            </a:prstGeom>
          </p:spPr>
          <p:txBody>
            <a:bodyPr lIns="0" tIns="0" rIns="0" bIns="0" rtlCol="0" anchor="t">
              <a:spAutoFit/>
            </a:bodyPr>
            <a:lstStyle/>
            <a:p>
              <a:pPr algn="ctr">
                <a:lnSpc>
                  <a:spcPts val="38518"/>
                </a:lnSpc>
              </a:pPr>
              <a:r>
                <a:rPr lang="en-US" sz="29629" spc="-918">
                  <a:solidFill>
                    <a:srgbClr val="FE7AC1"/>
                  </a:solidFill>
                  <a:latin typeface="ميلا"/>
                  <a:ea typeface="ميلا"/>
                  <a:cs typeface="ميلا"/>
                  <a:sym typeface="ميلا"/>
                </a:rPr>
                <a:t>Make it</a:t>
              </a:r>
            </a:p>
          </p:txBody>
        </p:sp>
      </p:grpSp>
      <p:sp>
        <p:nvSpPr>
          <p:cNvPr id="12" name="Freeform 12"/>
          <p:cNvSpPr/>
          <p:nvPr/>
        </p:nvSpPr>
        <p:spPr>
          <a:xfrm>
            <a:off x="15080729" y="6731543"/>
            <a:ext cx="2208328" cy="2725468"/>
          </a:xfrm>
          <a:custGeom>
            <a:avLst/>
            <a:gdLst/>
            <a:ahLst/>
            <a:cxnLst/>
            <a:rect l="l" t="t" r="r" b="b"/>
            <a:pathLst>
              <a:path w="2208328" h="2725468">
                <a:moveTo>
                  <a:pt x="0" y="0"/>
                </a:moveTo>
                <a:lnTo>
                  <a:pt x="2208328" y="0"/>
                </a:lnTo>
                <a:lnTo>
                  <a:pt x="2208328" y="2725468"/>
                </a:lnTo>
                <a:lnTo>
                  <a:pt x="0" y="2725468"/>
                </a:lnTo>
                <a:lnTo>
                  <a:pt x="0" y="0"/>
                </a:lnTo>
                <a:close/>
              </a:path>
            </a:pathLst>
          </a:custGeom>
          <a:blipFill>
            <a:blip r:embed="rId2"/>
            <a:stretch>
              <a:fillRect/>
            </a:stretch>
          </a:blipFill>
        </p:spPr>
        <p:txBody>
          <a:bodyPr/>
          <a:lstStyle/>
          <a:p>
            <a:endParaRPr lang="en-US"/>
          </a:p>
        </p:txBody>
      </p:sp>
      <p:sp>
        <p:nvSpPr>
          <p:cNvPr id="13" name="Freeform 13"/>
          <p:cNvSpPr/>
          <p:nvPr/>
        </p:nvSpPr>
        <p:spPr>
          <a:xfrm rot="-126464" flipH="1">
            <a:off x="11398518" y="4107713"/>
            <a:ext cx="4714204" cy="4011359"/>
          </a:xfrm>
          <a:custGeom>
            <a:avLst/>
            <a:gdLst/>
            <a:ahLst/>
            <a:cxnLst/>
            <a:rect l="l" t="t" r="r" b="b"/>
            <a:pathLst>
              <a:path w="4714204" h="4011359">
                <a:moveTo>
                  <a:pt x="4714204" y="0"/>
                </a:moveTo>
                <a:lnTo>
                  <a:pt x="0" y="0"/>
                </a:lnTo>
                <a:lnTo>
                  <a:pt x="0" y="4011359"/>
                </a:lnTo>
                <a:lnTo>
                  <a:pt x="4714204" y="4011359"/>
                </a:lnTo>
                <a:lnTo>
                  <a:pt x="471420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TextBox 14"/>
          <p:cNvSpPr txBox="1"/>
          <p:nvPr/>
        </p:nvSpPr>
        <p:spPr>
          <a:xfrm>
            <a:off x="4082780" y="5205647"/>
            <a:ext cx="4220122" cy="3305360"/>
          </a:xfrm>
          <a:prstGeom prst="rect">
            <a:avLst/>
          </a:prstGeom>
        </p:spPr>
        <p:txBody>
          <a:bodyPr lIns="0" tIns="0" rIns="0" bIns="0" rtlCol="0" anchor="t">
            <a:spAutoFit/>
          </a:bodyPr>
          <a:lstStyle/>
          <a:p>
            <a:pPr algn="ctr">
              <a:lnSpc>
                <a:spcPts val="8389"/>
              </a:lnSpc>
            </a:pPr>
            <a:r>
              <a:rPr lang="en-US" sz="5992">
                <a:solidFill>
                  <a:srgbClr val="EFEFEF"/>
                </a:solidFill>
                <a:latin typeface="Hertical Texture"/>
                <a:ea typeface="Hertical Texture"/>
                <a:cs typeface="Hertical Texture"/>
                <a:sym typeface="Hertical Texture"/>
              </a:rPr>
              <a:t>I’m in </a:t>
            </a:r>
          </a:p>
          <a:p>
            <a:pPr marL="0" lvl="0" indent="0" algn="ctr">
              <a:lnSpc>
                <a:spcPts val="8389"/>
              </a:lnSpc>
              <a:spcBef>
                <a:spcPct val="0"/>
              </a:spcBef>
            </a:pPr>
            <a:r>
              <a:rPr lang="en-US" sz="5992">
                <a:solidFill>
                  <a:srgbClr val="EFEFEF"/>
                </a:solidFill>
                <a:latin typeface="Hertical Texture"/>
                <a:ea typeface="Hertical Texture"/>
                <a:cs typeface="Hertical Texture"/>
                <a:sym typeface="Hertical Texture"/>
              </a:rPr>
              <a:t>in the Lead !!!</a:t>
            </a:r>
          </a:p>
        </p:txBody>
      </p:sp>
      <p:sp>
        <p:nvSpPr>
          <p:cNvPr id="15" name="Freeform 15"/>
          <p:cNvSpPr/>
          <p:nvPr/>
        </p:nvSpPr>
        <p:spPr>
          <a:xfrm rot="-5511382" flipH="1">
            <a:off x="3864050" y="5228796"/>
            <a:ext cx="4977871" cy="4235716"/>
          </a:xfrm>
          <a:custGeom>
            <a:avLst/>
            <a:gdLst/>
            <a:ahLst/>
            <a:cxnLst/>
            <a:rect l="l" t="t" r="r" b="b"/>
            <a:pathLst>
              <a:path w="4977871" h="4235716">
                <a:moveTo>
                  <a:pt x="4977872" y="0"/>
                </a:moveTo>
                <a:lnTo>
                  <a:pt x="0" y="0"/>
                </a:lnTo>
                <a:lnTo>
                  <a:pt x="0" y="4235716"/>
                </a:lnTo>
                <a:lnTo>
                  <a:pt x="4977872" y="4235716"/>
                </a:lnTo>
                <a:lnTo>
                  <a:pt x="4977872"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9000446" y="5737824"/>
            <a:ext cx="2047321" cy="2526757"/>
          </a:xfrm>
          <a:custGeom>
            <a:avLst/>
            <a:gdLst/>
            <a:ahLst/>
            <a:cxnLst/>
            <a:rect l="l" t="t" r="r" b="b"/>
            <a:pathLst>
              <a:path w="2047321" h="2526757">
                <a:moveTo>
                  <a:pt x="0" y="0"/>
                </a:moveTo>
                <a:lnTo>
                  <a:pt x="2047321" y="0"/>
                </a:lnTo>
                <a:lnTo>
                  <a:pt x="2047321" y="2526757"/>
                </a:lnTo>
                <a:lnTo>
                  <a:pt x="0" y="2526757"/>
                </a:lnTo>
                <a:lnTo>
                  <a:pt x="0" y="0"/>
                </a:lnTo>
                <a:close/>
              </a:path>
            </a:pathLst>
          </a:custGeom>
          <a:blipFill>
            <a:blip r:embed="rId10"/>
            <a:stretch>
              <a:fillRect/>
            </a:stretch>
          </a:blipFill>
        </p:spPr>
        <p:txBody>
          <a:bodyPr/>
          <a:lstStyle/>
          <a:p>
            <a:endParaRPr lang="en-US"/>
          </a:p>
        </p:txBody>
      </p:sp>
      <p:sp>
        <p:nvSpPr>
          <p:cNvPr id="17" name="Freeform 17"/>
          <p:cNvSpPr/>
          <p:nvPr/>
        </p:nvSpPr>
        <p:spPr>
          <a:xfrm>
            <a:off x="368759" y="1592739"/>
            <a:ext cx="2326627" cy="2871470"/>
          </a:xfrm>
          <a:custGeom>
            <a:avLst/>
            <a:gdLst/>
            <a:ahLst/>
            <a:cxnLst/>
            <a:rect l="l" t="t" r="r" b="b"/>
            <a:pathLst>
              <a:path w="2326627" h="2871470">
                <a:moveTo>
                  <a:pt x="0" y="0"/>
                </a:moveTo>
                <a:lnTo>
                  <a:pt x="2326627" y="0"/>
                </a:lnTo>
                <a:lnTo>
                  <a:pt x="2326627" y="2871470"/>
                </a:lnTo>
                <a:lnTo>
                  <a:pt x="0" y="2871470"/>
                </a:lnTo>
                <a:lnTo>
                  <a:pt x="0" y="0"/>
                </a:lnTo>
                <a:close/>
              </a:path>
            </a:pathLst>
          </a:custGeom>
          <a:blipFill>
            <a:blip r:embed="rId11"/>
            <a:stretch>
              <a:fillRect/>
            </a:stretch>
          </a:blipFill>
        </p:spPr>
        <p:txBody>
          <a:bodyPr/>
          <a:lstStyle/>
          <a:p>
            <a:endParaRPr lang="en-US"/>
          </a:p>
        </p:txBody>
      </p:sp>
      <p:sp>
        <p:nvSpPr>
          <p:cNvPr id="18" name="Freeform 18"/>
          <p:cNvSpPr/>
          <p:nvPr/>
        </p:nvSpPr>
        <p:spPr>
          <a:xfrm>
            <a:off x="7903729" y="7916684"/>
            <a:ext cx="4240755" cy="2475059"/>
          </a:xfrm>
          <a:custGeom>
            <a:avLst/>
            <a:gdLst/>
            <a:ahLst/>
            <a:cxnLst/>
            <a:rect l="l" t="t" r="r" b="b"/>
            <a:pathLst>
              <a:path w="4240755" h="2475059">
                <a:moveTo>
                  <a:pt x="0" y="0"/>
                </a:moveTo>
                <a:lnTo>
                  <a:pt x="4240755" y="0"/>
                </a:lnTo>
                <a:lnTo>
                  <a:pt x="4240755" y="2475059"/>
                </a:lnTo>
                <a:lnTo>
                  <a:pt x="0" y="247505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TextBox 19"/>
          <p:cNvSpPr txBox="1"/>
          <p:nvPr/>
        </p:nvSpPr>
        <p:spPr>
          <a:xfrm>
            <a:off x="5431166" y="-549804"/>
            <a:ext cx="8324454" cy="1395242"/>
          </a:xfrm>
          <a:prstGeom prst="rect">
            <a:avLst/>
          </a:prstGeom>
        </p:spPr>
        <p:txBody>
          <a:bodyPr lIns="0" tIns="0" rIns="0" bIns="0" rtlCol="0" anchor="t">
            <a:spAutoFit/>
          </a:bodyPr>
          <a:lstStyle/>
          <a:p>
            <a:pPr algn="ctr">
              <a:lnSpc>
                <a:spcPts val="10526"/>
              </a:lnSpc>
              <a:spcBef>
                <a:spcPct val="0"/>
              </a:spcBef>
            </a:pPr>
            <a:r>
              <a:rPr lang="en-US" sz="7112" spc="981">
                <a:solidFill>
                  <a:srgbClr val="FE7AC1"/>
                </a:solidFill>
                <a:latin typeface="Pixellet TH"/>
                <a:ea typeface="Pixellet TH"/>
                <a:cs typeface="Pixellet TH"/>
                <a:sym typeface="Pixellet TH"/>
              </a:rPr>
              <a:t>MULTIPLAYER</a:t>
            </a:r>
          </a:p>
        </p:txBody>
      </p:sp>
      <p:sp>
        <p:nvSpPr>
          <p:cNvPr id="20" name="TextBox 20"/>
          <p:cNvSpPr txBox="1"/>
          <p:nvPr/>
        </p:nvSpPr>
        <p:spPr>
          <a:xfrm>
            <a:off x="11104748" y="4148678"/>
            <a:ext cx="5611341" cy="2981350"/>
          </a:xfrm>
          <a:prstGeom prst="rect">
            <a:avLst/>
          </a:prstGeom>
        </p:spPr>
        <p:txBody>
          <a:bodyPr lIns="0" tIns="0" rIns="0" bIns="0" rtlCol="0" anchor="t">
            <a:spAutoFit/>
          </a:bodyPr>
          <a:lstStyle/>
          <a:p>
            <a:pPr algn="ctr">
              <a:lnSpc>
                <a:spcPts val="7624"/>
              </a:lnSpc>
            </a:pPr>
            <a:r>
              <a:rPr lang="en-US" sz="5445">
                <a:solidFill>
                  <a:srgbClr val="EFEFEF"/>
                </a:solidFill>
                <a:latin typeface="Hertical Texture"/>
                <a:ea typeface="Hertical Texture"/>
                <a:cs typeface="Hertical Texture"/>
                <a:sym typeface="Hertical Texture"/>
              </a:rPr>
              <a:t>I Need</a:t>
            </a:r>
          </a:p>
          <a:p>
            <a:pPr algn="ctr">
              <a:lnSpc>
                <a:spcPts val="7624"/>
              </a:lnSpc>
            </a:pPr>
            <a:r>
              <a:rPr lang="en-US" sz="5445">
                <a:solidFill>
                  <a:srgbClr val="EFEFEF"/>
                </a:solidFill>
                <a:latin typeface="Hertical Texture"/>
                <a:ea typeface="Hertical Texture"/>
                <a:cs typeface="Hertical Texture"/>
                <a:sym typeface="Hertical Texture"/>
              </a:rPr>
              <a:t>One More </a:t>
            </a:r>
          </a:p>
          <a:p>
            <a:pPr marL="0" lvl="0" indent="0" algn="ctr">
              <a:lnSpc>
                <a:spcPts val="7624"/>
              </a:lnSpc>
              <a:spcBef>
                <a:spcPct val="0"/>
              </a:spcBef>
            </a:pPr>
            <a:r>
              <a:rPr lang="en-US" sz="5445">
                <a:solidFill>
                  <a:srgbClr val="EFEFEF"/>
                </a:solidFill>
                <a:latin typeface="Hertical Texture"/>
                <a:ea typeface="Hertical Texture"/>
                <a:cs typeface="Hertical Texture"/>
                <a:sym typeface="Hertical Texture"/>
              </a:rPr>
              <a:t>concept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A0F7E"/>
        </a:solidFill>
        <a:effectLst/>
      </p:bgPr>
    </p:bg>
    <p:spTree>
      <p:nvGrpSpPr>
        <p:cNvPr id="1" name=""/>
        <p:cNvGrpSpPr/>
        <p:nvPr/>
      </p:nvGrpSpPr>
      <p:grpSpPr>
        <a:xfrm>
          <a:off x="0" y="0"/>
          <a:ext cx="0" cy="0"/>
          <a:chOff x="0" y="0"/>
          <a:chExt cx="0" cy="0"/>
        </a:xfrm>
      </p:grpSpPr>
      <p:sp>
        <p:nvSpPr>
          <p:cNvPr id="2" name="Freeform 2"/>
          <p:cNvSpPr/>
          <p:nvPr/>
        </p:nvSpPr>
        <p:spPr>
          <a:xfrm>
            <a:off x="9389878" y="2725080"/>
            <a:ext cx="14712331" cy="8059666"/>
          </a:xfrm>
          <a:custGeom>
            <a:avLst/>
            <a:gdLst/>
            <a:ahLst/>
            <a:cxnLst/>
            <a:rect l="l" t="t" r="r" b="b"/>
            <a:pathLst>
              <a:path w="14712331" h="8059666">
                <a:moveTo>
                  <a:pt x="0" y="0"/>
                </a:moveTo>
                <a:lnTo>
                  <a:pt x="14712331" y="0"/>
                </a:lnTo>
                <a:lnTo>
                  <a:pt x="14712331" y="8059665"/>
                </a:lnTo>
                <a:lnTo>
                  <a:pt x="0" y="8059665"/>
                </a:lnTo>
                <a:lnTo>
                  <a:pt x="0" y="0"/>
                </a:lnTo>
                <a:close/>
              </a:path>
            </a:pathLst>
          </a:custGeom>
          <a:blipFill>
            <a:blip r:embed="rId2">
              <a:alphaModFix amt="5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322452" y="2897765"/>
            <a:ext cx="14712331" cy="8059666"/>
          </a:xfrm>
          <a:custGeom>
            <a:avLst/>
            <a:gdLst/>
            <a:ahLst/>
            <a:cxnLst/>
            <a:rect l="l" t="t" r="r" b="b"/>
            <a:pathLst>
              <a:path w="14712331" h="8059666">
                <a:moveTo>
                  <a:pt x="0" y="0"/>
                </a:moveTo>
                <a:lnTo>
                  <a:pt x="14712330" y="0"/>
                </a:lnTo>
                <a:lnTo>
                  <a:pt x="14712330" y="8059665"/>
                </a:lnTo>
                <a:lnTo>
                  <a:pt x="0" y="8059665"/>
                </a:lnTo>
                <a:lnTo>
                  <a:pt x="0" y="0"/>
                </a:lnTo>
                <a:close/>
              </a:path>
            </a:pathLst>
          </a:custGeom>
          <a:blipFill>
            <a:blip r:embed="rId2">
              <a:alphaModFix amt="59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496842" y="8940373"/>
            <a:ext cx="20170566" cy="2017057"/>
            <a:chOff x="0" y="0"/>
            <a:chExt cx="26894088" cy="2689409"/>
          </a:xfrm>
        </p:grpSpPr>
        <p:sp>
          <p:nvSpPr>
            <p:cNvPr id="5" name="Freeform 5"/>
            <p:cNvSpPr/>
            <p:nvPr/>
          </p:nvSpPr>
          <p:spPr>
            <a:xfrm>
              <a:off x="0" y="0"/>
              <a:ext cx="2689409" cy="2689409"/>
            </a:xfrm>
            <a:custGeom>
              <a:avLst/>
              <a:gdLst/>
              <a:ahLst/>
              <a:cxnLst/>
              <a:rect l="l" t="t" r="r" b="b"/>
              <a:pathLst>
                <a:path w="2689409" h="2689409">
                  <a:moveTo>
                    <a:pt x="0" y="0"/>
                  </a:moveTo>
                  <a:lnTo>
                    <a:pt x="2689409" y="0"/>
                  </a:lnTo>
                  <a:lnTo>
                    <a:pt x="2689409" y="2689409"/>
                  </a:lnTo>
                  <a:lnTo>
                    <a:pt x="0" y="2689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689409" y="0"/>
              <a:ext cx="2689409" cy="2689409"/>
            </a:xfrm>
            <a:custGeom>
              <a:avLst/>
              <a:gdLst/>
              <a:ahLst/>
              <a:cxnLst/>
              <a:rect l="l" t="t" r="r" b="b"/>
              <a:pathLst>
                <a:path w="2689409" h="2689409">
                  <a:moveTo>
                    <a:pt x="0" y="0"/>
                  </a:moveTo>
                  <a:lnTo>
                    <a:pt x="2689409" y="0"/>
                  </a:lnTo>
                  <a:lnTo>
                    <a:pt x="2689409" y="2689409"/>
                  </a:lnTo>
                  <a:lnTo>
                    <a:pt x="0" y="2689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5378818" y="0"/>
              <a:ext cx="2689409" cy="2689409"/>
            </a:xfrm>
            <a:custGeom>
              <a:avLst/>
              <a:gdLst/>
              <a:ahLst/>
              <a:cxnLst/>
              <a:rect l="l" t="t" r="r" b="b"/>
              <a:pathLst>
                <a:path w="2689409" h="2689409">
                  <a:moveTo>
                    <a:pt x="0" y="0"/>
                  </a:moveTo>
                  <a:lnTo>
                    <a:pt x="2689408" y="0"/>
                  </a:lnTo>
                  <a:lnTo>
                    <a:pt x="2689408" y="2689409"/>
                  </a:lnTo>
                  <a:lnTo>
                    <a:pt x="0" y="2689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8068226" y="0"/>
              <a:ext cx="2689409" cy="2689409"/>
            </a:xfrm>
            <a:custGeom>
              <a:avLst/>
              <a:gdLst/>
              <a:ahLst/>
              <a:cxnLst/>
              <a:rect l="l" t="t" r="r" b="b"/>
              <a:pathLst>
                <a:path w="2689409" h="2689409">
                  <a:moveTo>
                    <a:pt x="0" y="0"/>
                  </a:moveTo>
                  <a:lnTo>
                    <a:pt x="2689409" y="0"/>
                  </a:lnTo>
                  <a:lnTo>
                    <a:pt x="2689409" y="2689409"/>
                  </a:lnTo>
                  <a:lnTo>
                    <a:pt x="0" y="2689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0757635" y="0"/>
              <a:ext cx="2689409" cy="2689409"/>
            </a:xfrm>
            <a:custGeom>
              <a:avLst/>
              <a:gdLst/>
              <a:ahLst/>
              <a:cxnLst/>
              <a:rect l="l" t="t" r="r" b="b"/>
              <a:pathLst>
                <a:path w="2689409" h="2689409">
                  <a:moveTo>
                    <a:pt x="0" y="0"/>
                  </a:moveTo>
                  <a:lnTo>
                    <a:pt x="2689409" y="0"/>
                  </a:lnTo>
                  <a:lnTo>
                    <a:pt x="2689409" y="2689409"/>
                  </a:lnTo>
                  <a:lnTo>
                    <a:pt x="0" y="2689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3447044" y="0"/>
              <a:ext cx="2689409" cy="2689409"/>
            </a:xfrm>
            <a:custGeom>
              <a:avLst/>
              <a:gdLst/>
              <a:ahLst/>
              <a:cxnLst/>
              <a:rect l="l" t="t" r="r" b="b"/>
              <a:pathLst>
                <a:path w="2689409" h="2689409">
                  <a:moveTo>
                    <a:pt x="0" y="0"/>
                  </a:moveTo>
                  <a:lnTo>
                    <a:pt x="2689409" y="0"/>
                  </a:lnTo>
                  <a:lnTo>
                    <a:pt x="2689409" y="2689409"/>
                  </a:lnTo>
                  <a:lnTo>
                    <a:pt x="0" y="2689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16136453" y="0"/>
              <a:ext cx="2689409" cy="2689409"/>
            </a:xfrm>
            <a:custGeom>
              <a:avLst/>
              <a:gdLst/>
              <a:ahLst/>
              <a:cxnLst/>
              <a:rect l="l" t="t" r="r" b="b"/>
              <a:pathLst>
                <a:path w="2689409" h="2689409">
                  <a:moveTo>
                    <a:pt x="0" y="0"/>
                  </a:moveTo>
                  <a:lnTo>
                    <a:pt x="2689409" y="0"/>
                  </a:lnTo>
                  <a:lnTo>
                    <a:pt x="2689409" y="2689409"/>
                  </a:lnTo>
                  <a:lnTo>
                    <a:pt x="0" y="2689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18825862" y="0"/>
              <a:ext cx="2689409" cy="2689409"/>
            </a:xfrm>
            <a:custGeom>
              <a:avLst/>
              <a:gdLst/>
              <a:ahLst/>
              <a:cxnLst/>
              <a:rect l="l" t="t" r="r" b="b"/>
              <a:pathLst>
                <a:path w="2689409" h="2689409">
                  <a:moveTo>
                    <a:pt x="0" y="0"/>
                  </a:moveTo>
                  <a:lnTo>
                    <a:pt x="2689409" y="0"/>
                  </a:lnTo>
                  <a:lnTo>
                    <a:pt x="2689409" y="2689409"/>
                  </a:lnTo>
                  <a:lnTo>
                    <a:pt x="0" y="2689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21515271" y="0"/>
              <a:ext cx="2689409" cy="2689409"/>
            </a:xfrm>
            <a:custGeom>
              <a:avLst/>
              <a:gdLst/>
              <a:ahLst/>
              <a:cxnLst/>
              <a:rect l="l" t="t" r="r" b="b"/>
              <a:pathLst>
                <a:path w="2689409" h="2689409">
                  <a:moveTo>
                    <a:pt x="0" y="0"/>
                  </a:moveTo>
                  <a:lnTo>
                    <a:pt x="2689408" y="0"/>
                  </a:lnTo>
                  <a:lnTo>
                    <a:pt x="2689408" y="2689409"/>
                  </a:lnTo>
                  <a:lnTo>
                    <a:pt x="0" y="2689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Freeform 14"/>
            <p:cNvSpPr/>
            <p:nvPr/>
          </p:nvSpPr>
          <p:spPr>
            <a:xfrm>
              <a:off x="24204679" y="0"/>
              <a:ext cx="2689409" cy="2689409"/>
            </a:xfrm>
            <a:custGeom>
              <a:avLst/>
              <a:gdLst/>
              <a:ahLst/>
              <a:cxnLst/>
              <a:rect l="l" t="t" r="r" b="b"/>
              <a:pathLst>
                <a:path w="2689409" h="2689409">
                  <a:moveTo>
                    <a:pt x="0" y="0"/>
                  </a:moveTo>
                  <a:lnTo>
                    <a:pt x="2689409" y="0"/>
                  </a:lnTo>
                  <a:lnTo>
                    <a:pt x="2689409" y="2689409"/>
                  </a:lnTo>
                  <a:lnTo>
                    <a:pt x="0" y="26894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5" name="Freeform 15"/>
          <p:cNvSpPr/>
          <p:nvPr/>
        </p:nvSpPr>
        <p:spPr>
          <a:xfrm>
            <a:off x="14333059" y="7465804"/>
            <a:ext cx="1805088" cy="1640989"/>
          </a:xfrm>
          <a:custGeom>
            <a:avLst/>
            <a:gdLst/>
            <a:ahLst/>
            <a:cxnLst/>
            <a:rect l="l" t="t" r="r" b="b"/>
            <a:pathLst>
              <a:path w="1805088" h="1640989">
                <a:moveTo>
                  <a:pt x="0" y="0"/>
                </a:moveTo>
                <a:lnTo>
                  <a:pt x="1805088" y="0"/>
                </a:lnTo>
                <a:lnTo>
                  <a:pt x="1805088" y="1640989"/>
                </a:lnTo>
                <a:lnTo>
                  <a:pt x="0" y="16409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2033713" y="6079436"/>
            <a:ext cx="1629269" cy="3027358"/>
          </a:xfrm>
          <a:custGeom>
            <a:avLst/>
            <a:gdLst/>
            <a:ahLst/>
            <a:cxnLst/>
            <a:rect l="l" t="t" r="r" b="b"/>
            <a:pathLst>
              <a:path w="1629269" h="3027358">
                <a:moveTo>
                  <a:pt x="0" y="0"/>
                </a:moveTo>
                <a:lnTo>
                  <a:pt x="1629269" y="0"/>
                </a:lnTo>
                <a:lnTo>
                  <a:pt x="1629269" y="3027357"/>
                </a:lnTo>
                <a:lnTo>
                  <a:pt x="0" y="30273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Freeform 17"/>
          <p:cNvSpPr/>
          <p:nvPr/>
        </p:nvSpPr>
        <p:spPr>
          <a:xfrm>
            <a:off x="301309" y="7167365"/>
            <a:ext cx="727391" cy="1818477"/>
          </a:xfrm>
          <a:custGeom>
            <a:avLst/>
            <a:gdLst/>
            <a:ahLst/>
            <a:cxnLst/>
            <a:rect l="l" t="t" r="r" b="b"/>
            <a:pathLst>
              <a:path w="727391" h="1818477">
                <a:moveTo>
                  <a:pt x="0" y="0"/>
                </a:moveTo>
                <a:lnTo>
                  <a:pt x="727391" y="0"/>
                </a:lnTo>
                <a:lnTo>
                  <a:pt x="727391" y="1818476"/>
                </a:lnTo>
                <a:lnTo>
                  <a:pt x="0" y="18184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8" name="Freeform 18"/>
          <p:cNvSpPr/>
          <p:nvPr/>
        </p:nvSpPr>
        <p:spPr>
          <a:xfrm rot="-688575">
            <a:off x="13337864" y="2100950"/>
            <a:ext cx="1990390" cy="2873266"/>
          </a:xfrm>
          <a:custGeom>
            <a:avLst/>
            <a:gdLst/>
            <a:ahLst/>
            <a:cxnLst/>
            <a:rect l="l" t="t" r="r" b="b"/>
            <a:pathLst>
              <a:path w="1990390" h="2873266">
                <a:moveTo>
                  <a:pt x="0" y="0"/>
                </a:moveTo>
                <a:lnTo>
                  <a:pt x="1990390" y="0"/>
                </a:lnTo>
                <a:lnTo>
                  <a:pt x="1990390" y="2873266"/>
                </a:lnTo>
                <a:lnTo>
                  <a:pt x="0" y="28732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Freeform 19"/>
          <p:cNvSpPr/>
          <p:nvPr/>
        </p:nvSpPr>
        <p:spPr>
          <a:xfrm rot="520346">
            <a:off x="3213885" y="4459787"/>
            <a:ext cx="2324393" cy="1813026"/>
          </a:xfrm>
          <a:custGeom>
            <a:avLst/>
            <a:gdLst/>
            <a:ahLst/>
            <a:cxnLst/>
            <a:rect l="l" t="t" r="r" b="b"/>
            <a:pathLst>
              <a:path w="2324393" h="1813026">
                <a:moveTo>
                  <a:pt x="0" y="0"/>
                </a:moveTo>
                <a:lnTo>
                  <a:pt x="2324393" y="0"/>
                </a:lnTo>
                <a:lnTo>
                  <a:pt x="2324393" y="1813027"/>
                </a:lnTo>
                <a:lnTo>
                  <a:pt x="0" y="18130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0" name="TextBox 20"/>
          <p:cNvSpPr txBox="1"/>
          <p:nvPr/>
        </p:nvSpPr>
        <p:spPr>
          <a:xfrm>
            <a:off x="4575055" y="53237"/>
            <a:ext cx="9137891" cy="8007096"/>
          </a:xfrm>
          <a:prstGeom prst="rect">
            <a:avLst/>
          </a:prstGeom>
        </p:spPr>
        <p:txBody>
          <a:bodyPr lIns="0" tIns="0" rIns="0" bIns="0" rtlCol="0" anchor="t">
            <a:spAutoFit/>
          </a:bodyPr>
          <a:lstStyle/>
          <a:p>
            <a:pPr algn="ctr">
              <a:lnSpc>
                <a:spcPts val="20468"/>
              </a:lnSpc>
            </a:pPr>
            <a:r>
              <a:rPr lang="en-US" sz="15506" b="1" spc="465">
                <a:solidFill>
                  <a:srgbClr val="FFE14D"/>
                </a:solidFill>
                <a:latin typeface="Pixellet TH Bold"/>
                <a:ea typeface="Pixellet TH Bold"/>
                <a:cs typeface="Pixellet TH Bold"/>
                <a:sym typeface="Pixellet TH Bold"/>
              </a:rPr>
              <a:t>MAKE IT EASIER</a:t>
            </a:r>
          </a:p>
        </p:txBody>
      </p:sp>
      <p:sp>
        <p:nvSpPr>
          <p:cNvPr id="21" name="TextBox 21"/>
          <p:cNvSpPr txBox="1"/>
          <p:nvPr/>
        </p:nvSpPr>
        <p:spPr>
          <a:xfrm rot="-2005625">
            <a:off x="-130236" y="1350185"/>
            <a:ext cx="5562101" cy="806031"/>
          </a:xfrm>
          <a:prstGeom prst="rect">
            <a:avLst/>
          </a:prstGeom>
        </p:spPr>
        <p:txBody>
          <a:bodyPr lIns="0" tIns="0" rIns="0" bIns="0" rtlCol="0" anchor="t">
            <a:spAutoFit/>
          </a:bodyPr>
          <a:lstStyle/>
          <a:p>
            <a:pPr algn="ctr">
              <a:lnSpc>
                <a:spcPts val="5976"/>
              </a:lnSpc>
            </a:pPr>
            <a:r>
              <a:rPr lang="en-US" sz="5976" b="1" i="1" spc="944">
                <a:solidFill>
                  <a:srgbClr val="FFFFFF"/>
                </a:solidFill>
                <a:latin typeface="HK Modular"/>
                <a:ea typeface="HK Modular"/>
                <a:cs typeface="HK Modular"/>
                <a:sym typeface="HK Modular"/>
              </a:rPr>
              <a:t>QUIZZES</a:t>
            </a:r>
          </a:p>
        </p:txBody>
      </p:sp>
      <p:sp>
        <p:nvSpPr>
          <p:cNvPr id="22" name="TextBox 22"/>
          <p:cNvSpPr txBox="1"/>
          <p:nvPr/>
        </p:nvSpPr>
        <p:spPr>
          <a:xfrm rot="3081002">
            <a:off x="14847299" y="1331832"/>
            <a:ext cx="3001332" cy="1253210"/>
          </a:xfrm>
          <a:prstGeom prst="rect">
            <a:avLst/>
          </a:prstGeom>
        </p:spPr>
        <p:txBody>
          <a:bodyPr lIns="0" tIns="0" rIns="0" bIns="0" rtlCol="0" anchor="t">
            <a:spAutoFit/>
          </a:bodyPr>
          <a:lstStyle/>
          <a:p>
            <a:pPr algn="ctr">
              <a:lnSpc>
                <a:spcPts val="4792"/>
              </a:lnSpc>
            </a:pPr>
            <a:r>
              <a:rPr lang="en-US" sz="4792" b="1" i="1" spc="757">
                <a:solidFill>
                  <a:srgbClr val="FFFFFF"/>
                </a:solidFill>
                <a:latin typeface="HK Modular"/>
                <a:ea typeface="HK Modular"/>
                <a:cs typeface="HK Modular"/>
                <a:sym typeface="HK Modular"/>
              </a:rPr>
              <a:t>GAME ON</a:t>
            </a:r>
          </a:p>
        </p:txBody>
      </p:sp>
      <p:sp>
        <p:nvSpPr>
          <p:cNvPr id="23" name="TextBox 23"/>
          <p:cNvSpPr txBox="1"/>
          <p:nvPr/>
        </p:nvSpPr>
        <p:spPr>
          <a:xfrm rot="2838748">
            <a:off x="13041894" y="6486049"/>
            <a:ext cx="5513479" cy="589391"/>
          </a:xfrm>
          <a:prstGeom prst="rect">
            <a:avLst/>
          </a:prstGeom>
        </p:spPr>
        <p:txBody>
          <a:bodyPr lIns="0" tIns="0" rIns="0" bIns="0" rtlCol="0" anchor="t">
            <a:spAutoFit/>
          </a:bodyPr>
          <a:lstStyle/>
          <a:p>
            <a:pPr algn="ctr">
              <a:lnSpc>
                <a:spcPts val="4367"/>
              </a:lnSpc>
            </a:pPr>
            <a:r>
              <a:rPr lang="en-US" sz="4367" b="1" i="1" spc="690">
                <a:solidFill>
                  <a:srgbClr val="FFFFFF"/>
                </a:solidFill>
                <a:latin typeface="HK Modular"/>
                <a:ea typeface="HK Modular"/>
                <a:cs typeface="HK Modular"/>
                <a:sym typeface="HK Modular"/>
              </a:rPr>
              <a:t> SUMMARIES</a:t>
            </a:r>
          </a:p>
        </p:txBody>
      </p:sp>
      <p:sp>
        <p:nvSpPr>
          <p:cNvPr id="24" name="TextBox 24"/>
          <p:cNvSpPr txBox="1"/>
          <p:nvPr/>
        </p:nvSpPr>
        <p:spPr>
          <a:xfrm rot="-2140492">
            <a:off x="140120" y="3820064"/>
            <a:ext cx="5345030" cy="1637187"/>
          </a:xfrm>
          <a:prstGeom prst="rect">
            <a:avLst/>
          </a:prstGeom>
        </p:spPr>
        <p:txBody>
          <a:bodyPr lIns="0" tIns="0" rIns="0" bIns="0" rtlCol="0" anchor="t">
            <a:spAutoFit/>
          </a:bodyPr>
          <a:lstStyle/>
          <a:p>
            <a:pPr algn="ctr">
              <a:lnSpc>
                <a:spcPts val="6269"/>
              </a:lnSpc>
            </a:pPr>
            <a:r>
              <a:rPr lang="en-US" sz="6269" b="1" i="1" spc="990">
                <a:solidFill>
                  <a:srgbClr val="FFFFFF"/>
                </a:solidFill>
                <a:latin typeface="HK Modular"/>
                <a:ea typeface="HK Modular"/>
                <a:cs typeface="HK Modular"/>
                <a:sym typeface="HK Modular"/>
              </a:rPr>
              <a:t>FLASH CARDS</a:t>
            </a:r>
          </a:p>
        </p:txBody>
      </p:sp>
      <p:sp>
        <p:nvSpPr>
          <p:cNvPr id="25" name="TextBox 25"/>
          <p:cNvSpPr txBox="1"/>
          <p:nvPr/>
        </p:nvSpPr>
        <p:spPr>
          <a:xfrm rot="191458">
            <a:off x="7205729" y="8317072"/>
            <a:ext cx="6466259" cy="1442152"/>
          </a:xfrm>
          <a:prstGeom prst="rect">
            <a:avLst/>
          </a:prstGeom>
        </p:spPr>
        <p:txBody>
          <a:bodyPr lIns="0" tIns="0" rIns="0" bIns="0" rtlCol="0" anchor="t">
            <a:spAutoFit/>
          </a:bodyPr>
          <a:lstStyle/>
          <a:p>
            <a:pPr algn="ctr">
              <a:lnSpc>
                <a:spcPts val="5536"/>
              </a:lnSpc>
            </a:pPr>
            <a:r>
              <a:rPr lang="en-US" sz="5536" b="1" i="1" spc="874">
                <a:solidFill>
                  <a:srgbClr val="FFFFFF"/>
                </a:solidFill>
                <a:latin typeface="HK Modular"/>
                <a:ea typeface="HK Modular"/>
                <a:cs typeface="HK Modular"/>
                <a:sym typeface="HK Modular"/>
              </a:rPr>
              <a:t>FORMULA BANKS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A0F7E"/>
        </a:solidFill>
        <a:effectLst/>
      </p:bgPr>
    </p:bg>
    <p:spTree>
      <p:nvGrpSpPr>
        <p:cNvPr id="1" name=""/>
        <p:cNvGrpSpPr/>
        <p:nvPr/>
      </p:nvGrpSpPr>
      <p:grpSpPr>
        <a:xfrm>
          <a:off x="0" y="0"/>
          <a:ext cx="0" cy="0"/>
          <a:chOff x="0" y="0"/>
          <a:chExt cx="0" cy="0"/>
        </a:xfrm>
      </p:grpSpPr>
      <p:sp>
        <p:nvSpPr>
          <p:cNvPr id="2" name="Freeform 2"/>
          <p:cNvSpPr/>
          <p:nvPr/>
        </p:nvSpPr>
        <p:spPr>
          <a:xfrm>
            <a:off x="7649703" y="1028700"/>
            <a:ext cx="2988594" cy="2988594"/>
          </a:xfrm>
          <a:custGeom>
            <a:avLst/>
            <a:gdLst/>
            <a:ahLst/>
            <a:cxnLst/>
            <a:rect l="l" t="t" r="r" b="b"/>
            <a:pathLst>
              <a:path w="2988594" h="2988594">
                <a:moveTo>
                  <a:pt x="0" y="0"/>
                </a:moveTo>
                <a:lnTo>
                  <a:pt x="2988594" y="0"/>
                </a:lnTo>
                <a:lnTo>
                  <a:pt x="2988594" y="2988594"/>
                </a:lnTo>
                <a:lnTo>
                  <a:pt x="0" y="2988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487681" y="3697327"/>
            <a:ext cx="3820798" cy="6800773"/>
          </a:xfrm>
          <a:custGeom>
            <a:avLst/>
            <a:gdLst/>
            <a:ahLst/>
            <a:cxnLst/>
            <a:rect l="l" t="t" r="r" b="b"/>
            <a:pathLst>
              <a:path w="3820798" h="6800773">
                <a:moveTo>
                  <a:pt x="0" y="0"/>
                </a:moveTo>
                <a:lnTo>
                  <a:pt x="3820797" y="0"/>
                </a:lnTo>
                <a:lnTo>
                  <a:pt x="3820797" y="6800773"/>
                </a:lnTo>
                <a:lnTo>
                  <a:pt x="0" y="68007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340642" y="3697327"/>
            <a:ext cx="4710979" cy="7532088"/>
          </a:xfrm>
          <a:custGeom>
            <a:avLst/>
            <a:gdLst/>
            <a:ahLst/>
            <a:cxnLst/>
            <a:rect l="l" t="t" r="r" b="b"/>
            <a:pathLst>
              <a:path w="4710979" h="7532088">
                <a:moveTo>
                  <a:pt x="0" y="0"/>
                </a:moveTo>
                <a:lnTo>
                  <a:pt x="4710979" y="0"/>
                </a:lnTo>
                <a:lnTo>
                  <a:pt x="4710979" y="7532088"/>
                </a:lnTo>
                <a:lnTo>
                  <a:pt x="0" y="75320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2777108" y="1805794"/>
            <a:ext cx="1975524" cy="8692307"/>
          </a:xfrm>
          <a:custGeom>
            <a:avLst/>
            <a:gdLst/>
            <a:ahLst/>
            <a:cxnLst/>
            <a:rect l="l" t="t" r="r" b="b"/>
            <a:pathLst>
              <a:path w="1975524" h="8692307">
                <a:moveTo>
                  <a:pt x="0" y="0"/>
                </a:moveTo>
                <a:lnTo>
                  <a:pt x="1975524" y="0"/>
                </a:lnTo>
                <a:lnTo>
                  <a:pt x="1975524" y="8692306"/>
                </a:lnTo>
                <a:lnTo>
                  <a:pt x="0" y="86923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880492" y="9101562"/>
            <a:ext cx="7315200" cy="1396538"/>
          </a:xfrm>
          <a:custGeom>
            <a:avLst/>
            <a:gdLst/>
            <a:ahLst/>
            <a:cxnLst/>
            <a:rect l="l" t="t" r="r" b="b"/>
            <a:pathLst>
              <a:path w="7315200" h="1396538">
                <a:moveTo>
                  <a:pt x="0" y="0"/>
                </a:moveTo>
                <a:lnTo>
                  <a:pt x="7315200" y="0"/>
                </a:lnTo>
                <a:lnTo>
                  <a:pt x="7315200" y="1396538"/>
                </a:lnTo>
                <a:lnTo>
                  <a:pt x="0" y="13965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6434708" y="9101562"/>
            <a:ext cx="7315200" cy="1396538"/>
          </a:xfrm>
          <a:custGeom>
            <a:avLst/>
            <a:gdLst/>
            <a:ahLst/>
            <a:cxnLst/>
            <a:rect l="l" t="t" r="r" b="b"/>
            <a:pathLst>
              <a:path w="7315200" h="1396538">
                <a:moveTo>
                  <a:pt x="0" y="0"/>
                </a:moveTo>
                <a:lnTo>
                  <a:pt x="7315200" y="0"/>
                </a:lnTo>
                <a:lnTo>
                  <a:pt x="7315200" y="1396538"/>
                </a:lnTo>
                <a:lnTo>
                  <a:pt x="0" y="13965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13749908" y="2549529"/>
            <a:ext cx="1336170" cy="7204837"/>
          </a:xfrm>
          <a:custGeom>
            <a:avLst/>
            <a:gdLst/>
            <a:ahLst/>
            <a:cxnLst/>
            <a:rect l="l" t="t" r="r" b="b"/>
            <a:pathLst>
              <a:path w="1336170" h="7204837">
                <a:moveTo>
                  <a:pt x="0" y="0"/>
                </a:moveTo>
                <a:lnTo>
                  <a:pt x="1336169" y="0"/>
                </a:lnTo>
                <a:lnTo>
                  <a:pt x="1336169" y="7204836"/>
                </a:lnTo>
                <a:lnTo>
                  <a:pt x="0" y="720483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a:off x="13749908" y="9101562"/>
            <a:ext cx="7315200" cy="1396538"/>
          </a:xfrm>
          <a:custGeom>
            <a:avLst/>
            <a:gdLst/>
            <a:ahLst/>
            <a:cxnLst/>
            <a:rect l="l" t="t" r="r" b="b"/>
            <a:pathLst>
              <a:path w="7315200" h="1396538">
                <a:moveTo>
                  <a:pt x="0" y="0"/>
                </a:moveTo>
                <a:lnTo>
                  <a:pt x="7315200" y="0"/>
                </a:lnTo>
                <a:lnTo>
                  <a:pt x="7315200" y="1396538"/>
                </a:lnTo>
                <a:lnTo>
                  <a:pt x="0" y="13965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340642" y="3697327"/>
            <a:ext cx="1556143" cy="4114800"/>
          </a:xfrm>
          <a:custGeom>
            <a:avLst/>
            <a:gdLst/>
            <a:ahLst/>
            <a:cxnLst/>
            <a:rect l="l" t="t" r="r" b="b"/>
            <a:pathLst>
              <a:path w="1556143" h="4114800">
                <a:moveTo>
                  <a:pt x="0" y="0"/>
                </a:moveTo>
                <a:lnTo>
                  <a:pt x="1556143" y="0"/>
                </a:lnTo>
                <a:lnTo>
                  <a:pt x="1556143"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1" name="Freeform 11"/>
          <p:cNvSpPr/>
          <p:nvPr/>
        </p:nvSpPr>
        <p:spPr>
          <a:xfrm>
            <a:off x="13277507" y="7430179"/>
            <a:ext cx="929897" cy="1671383"/>
          </a:xfrm>
          <a:custGeom>
            <a:avLst/>
            <a:gdLst/>
            <a:ahLst/>
            <a:cxnLst/>
            <a:rect l="l" t="t" r="r" b="b"/>
            <a:pathLst>
              <a:path w="929897" h="1671383">
                <a:moveTo>
                  <a:pt x="0" y="0"/>
                </a:moveTo>
                <a:lnTo>
                  <a:pt x="929897" y="0"/>
                </a:lnTo>
                <a:lnTo>
                  <a:pt x="929897" y="1671383"/>
                </a:lnTo>
                <a:lnTo>
                  <a:pt x="0" y="167138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2" name="Freeform 12"/>
          <p:cNvSpPr/>
          <p:nvPr/>
        </p:nvSpPr>
        <p:spPr>
          <a:xfrm>
            <a:off x="8504878" y="6151947"/>
            <a:ext cx="1587429" cy="2949615"/>
          </a:xfrm>
          <a:custGeom>
            <a:avLst/>
            <a:gdLst/>
            <a:ahLst/>
            <a:cxnLst/>
            <a:rect l="l" t="t" r="r" b="b"/>
            <a:pathLst>
              <a:path w="1587429" h="2949615">
                <a:moveTo>
                  <a:pt x="0" y="0"/>
                </a:moveTo>
                <a:lnTo>
                  <a:pt x="1587430" y="0"/>
                </a:lnTo>
                <a:lnTo>
                  <a:pt x="1587430" y="2949615"/>
                </a:lnTo>
                <a:lnTo>
                  <a:pt x="0" y="294961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3" name="Freeform 13"/>
          <p:cNvSpPr/>
          <p:nvPr/>
        </p:nvSpPr>
        <p:spPr>
          <a:xfrm>
            <a:off x="10191136" y="5415186"/>
            <a:ext cx="6172742" cy="2850684"/>
          </a:xfrm>
          <a:custGeom>
            <a:avLst/>
            <a:gdLst/>
            <a:ahLst/>
            <a:cxnLst/>
            <a:rect l="l" t="t" r="r" b="b"/>
            <a:pathLst>
              <a:path w="6172742" h="2850684">
                <a:moveTo>
                  <a:pt x="0" y="0"/>
                </a:moveTo>
                <a:lnTo>
                  <a:pt x="6172742" y="0"/>
                </a:lnTo>
                <a:lnTo>
                  <a:pt x="6172742" y="2850684"/>
                </a:lnTo>
                <a:lnTo>
                  <a:pt x="0" y="285068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4" name="TextBox 14"/>
          <p:cNvSpPr txBox="1"/>
          <p:nvPr/>
        </p:nvSpPr>
        <p:spPr>
          <a:xfrm>
            <a:off x="11652523" y="6123372"/>
            <a:ext cx="3676030" cy="1201184"/>
          </a:xfrm>
          <a:prstGeom prst="rect">
            <a:avLst/>
          </a:prstGeom>
        </p:spPr>
        <p:txBody>
          <a:bodyPr lIns="0" tIns="0" rIns="0" bIns="0" rtlCol="0" anchor="t">
            <a:spAutoFit/>
          </a:bodyPr>
          <a:lstStyle/>
          <a:p>
            <a:pPr algn="ctr">
              <a:lnSpc>
                <a:spcPts val="4774"/>
              </a:lnSpc>
            </a:pPr>
            <a:r>
              <a:rPr lang="en-US" sz="3819">
                <a:solidFill>
                  <a:srgbClr val="000000"/>
                </a:solidFill>
                <a:latin typeface="VT323"/>
                <a:ea typeface="VT323"/>
                <a:cs typeface="VT323"/>
                <a:sym typeface="VT323"/>
              </a:rPr>
              <a:t>Hello! Welcome to our new game.</a:t>
            </a:r>
          </a:p>
        </p:txBody>
      </p:sp>
      <p:grpSp>
        <p:nvGrpSpPr>
          <p:cNvPr id="15" name="Group 15"/>
          <p:cNvGrpSpPr/>
          <p:nvPr/>
        </p:nvGrpSpPr>
        <p:grpSpPr>
          <a:xfrm>
            <a:off x="-357310" y="1028700"/>
            <a:ext cx="18665788" cy="3544046"/>
            <a:chOff x="0" y="0"/>
            <a:chExt cx="24887717" cy="4725395"/>
          </a:xfrm>
        </p:grpSpPr>
        <p:sp>
          <p:nvSpPr>
            <p:cNvPr id="16" name="TextBox 16"/>
            <p:cNvSpPr txBox="1"/>
            <p:nvPr/>
          </p:nvSpPr>
          <p:spPr>
            <a:xfrm>
              <a:off x="0" y="342900"/>
              <a:ext cx="24887717" cy="1498733"/>
            </a:xfrm>
            <a:prstGeom prst="rect">
              <a:avLst/>
            </a:prstGeom>
          </p:spPr>
          <p:txBody>
            <a:bodyPr lIns="0" tIns="0" rIns="0" bIns="0" rtlCol="0" anchor="t">
              <a:spAutoFit/>
            </a:bodyPr>
            <a:lstStyle/>
            <a:p>
              <a:pPr algn="ctr">
                <a:lnSpc>
                  <a:spcPts val="7268"/>
                </a:lnSpc>
                <a:spcBef>
                  <a:spcPct val="0"/>
                </a:spcBef>
              </a:pPr>
              <a:r>
                <a:rPr lang="en-US" sz="9085" b="1">
                  <a:solidFill>
                    <a:srgbClr val="3168D8"/>
                  </a:solidFill>
                  <a:latin typeface="HK Modular"/>
                  <a:ea typeface="HK Modular"/>
                  <a:cs typeface="HK Modular"/>
                  <a:sym typeface="HK Modular"/>
                </a:rPr>
                <a:t>MAKE IT</a:t>
              </a:r>
            </a:p>
          </p:txBody>
        </p:sp>
        <p:sp>
          <p:nvSpPr>
            <p:cNvPr id="17" name="TextBox 17"/>
            <p:cNvSpPr txBox="1"/>
            <p:nvPr/>
          </p:nvSpPr>
          <p:spPr>
            <a:xfrm>
              <a:off x="0" y="2013367"/>
              <a:ext cx="24887717" cy="2712028"/>
            </a:xfrm>
            <a:prstGeom prst="rect">
              <a:avLst/>
            </a:prstGeom>
          </p:spPr>
          <p:txBody>
            <a:bodyPr lIns="0" tIns="0" rIns="0" bIns="0" rtlCol="0" anchor="t">
              <a:spAutoFit/>
            </a:bodyPr>
            <a:lstStyle/>
            <a:p>
              <a:pPr algn="ctr">
                <a:lnSpc>
                  <a:spcPts val="13136"/>
                </a:lnSpc>
                <a:spcBef>
                  <a:spcPct val="0"/>
                </a:spcBef>
              </a:pPr>
              <a:r>
                <a:rPr lang="en-US" sz="16420" b="1">
                  <a:solidFill>
                    <a:srgbClr val="7900FF"/>
                  </a:solidFill>
                  <a:latin typeface="HK Modular"/>
                  <a:ea typeface="HK Modular"/>
                  <a:cs typeface="HK Modular"/>
                  <a:sym typeface="HK Modular"/>
                </a:rPr>
                <a:t>SPRINSTUDY</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A0F7E"/>
        </a:solidFill>
        <a:effectLst/>
      </p:bgPr>
    </p:bg>
    <p:spTree>
      <p:nvGrpSpPr>
        <p:cNvPr id="1" name=""/>
        <p:cNvGrpSpPr/>
        <p:nvPr/>
      </p:nvGrpSpPr>
      <p:grpSpPr>
        <a:xfrm>
          <a:off x="0" y="0"/>
          <a:ext cx="0" cy="0"/>
          <a:chOff x="0" y="0"/>
          <a:chExt cx="0" cy="0"/>
        </a:xfrm>
      </p:grpSpPr>
      <p:sp>
        <p:nvSpPr>
          <p:cNvPr id="2" name="Freeform 2"/>
          <p:cNvSpPr/>
          <p:nvPr/>
        </p:nvSpPr>
        <p:spPr>
          <a:xfrm>
            <a:off x="739658" y="4435898"/>
            <a:ext cx="2333336" cy="3176571"/>
          </a:xfrm>
          <a:custGeom>
            <a:avLst/>
            <a:gdLst/>
            <a:ahLst/>
            <a:cxnLst/>
            <a:rect l="l" t="t" r="r" b="b"/>
            <a:pathLst>
              <a:path w="2333336" h="3176571">
                <a:moveTo>
                  <a:pt x="0" y="0"/>
                </a:moveTo>
                <a:lnTo>
                  <a:pt x="2333336" y="0"/>
                </a:lnTo>
                <a:lnTo>
                  <a:pt x="2333336" y="3176570"/>
                </a:lnTo>
                <a:lnTo>
                  <a:pt x="0" y="3176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48035" y="7200900"/>
            <a:ext cx="4005754" cy="3086100"/>
          </a:xfrm>
          <a:custGeom>
            <a:avLst/>
            <a:gdLst/>
            <a:ahLst/>
            <a:cxnLst/>
            <a:rect l="l" t="t" r="r" b="b"/>
            <a:pathLst>
              <a:path w="4005754" h="3086100">
                <a:moveTo>
                  <a:pt x="0" y="0"/>
                </a:moveTo>
                <a:lnTo>
                  <a:pt x="4005754" y="0"/>
                </a:lnTo>
                <a:lnTo>
                  <a:pt x="4005754" y="3086100"/>
                </a:lnTo>
                <a:lnTo>
                  <a:pt x="0" y="30861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85479" y="5251746"/>
            <a:ext cx="2564677" cy="1949154"/>
          </a:xfrm>
          <a:custGeom>
            <a:avLst/>
            <a:gdLst/>
            <a:ahLst/>
            <a:cxnLst/>
            <a:rect l="l" t="t" r="r" b="b"/>
            <a:pathLst>
              <a:path w="2564677" h="1949154">
                <a:moveTo>
                  <a:pt x="0" y="0"/>
                </a:moveTo>
                <a:lnTo>
                  <a:pt x="2564677" y="0"/>
                </a:lnTo>
                <a:lnTo>
                  <a:pt x="2564677" y="1949154"/>
                </a:lnTo>
                <a:lnTo>
                  <a:pt x="0" y="19491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4132052" y="5529517"/>
            <a:ext cx="3290804" cy="4330006"/>
          </a:xfrm>
          <a:custGeom>
            <a:avLst/>
            <a:gdLst/>
            <a:ahLst/>
            <a:cxnLst/>
            <a:rect l="l" t="t" r="r" b="b"/>
            <a:pathLst>
              <a:path w="3290804" h="4330006">
                <a:moveTo>
                  <a:pt x="0" y="0"/>
                </a:moveTo>
                <a:lnTo>
                  <a:pt x="3290804" y="0"/>
                </a:lnTo>
                <a:lnTo>
                  <a:pt x="3290804" y="4330005"/>
                </a:lnTo>
                <a:lnTo>
                  <a:pt x="0" y="43300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897317" y="9258300"/>
            <a:ext cx="8841997" cy="1511178"/>
          </a:xfrm>
          <a:custGeom>
            <a:avLst/>
            <a:gdLst/>
            <a:ahLst/>
            <a:cxnLst/>
            <a:rect l="l" t="t" r="r" b="b"/>
            <a:pathLst>
              <a:path w="8841997" h="1511178">
                <a:moveTo>
                  <a:pt x="0" y="0"/>
                </a:moveTo>
                <a:lnTo>
                  <a:pt x="8841997" y="0"/>
                </a:lnTo>
                <a:lnTo>
                  <a:pt x="8841997" y="1511178"/>
                </a:lnTo>
                <a:lnTo>
                  <a:pt x="0" y="15111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6233674" y="9258300"/>
            <a:ext cx="8841997" cy="1511178"/>
          </a:xfrm>
          <a:custGeom>
            <a:avLst/>
            <a:gdLst/>
            <a:ahLst/>
            <a:cxnLst/>
            <a:rect l="l" t="t" r="r" b="b"/>
            <a:pathLst>
              <a:path w="8841997" h="1511178">
                <a:moveTo>
                  <a:pt x="0" y="0"/>
                </a:moveTo>
                <a:lnTo>
                  <a:pt x="8841997" y="0"/>
                </a:lnTo>
                <a:lnTo>
                  <a:pt x="8841997" y="1511178"/>
                </a:lnTo>
                <a:lnTo>
                  <a:pt x="0" y="15111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4873313" y="7612468"/>
            <a:ext cx="2274390" cy="1645832"/>
          </a:xfrm>
          <a:custGeom>
            <a:avLst/>
            <a:gdLst/>
            <a:ahLst/>
            <a:cxnLst/>
            <a:rect l="l" t="t" r="r" b="b"/>
            <a:pathLst>
              <a:path w="2274390" h="1645832">
                <a:moveTo>
                  <a:pt x="0" y="0"/>
                </a:moveTo>
                <a:lnTo>
                  <a:pt x="2274390" y="0"/>
                </a:lnTo>
                <a:lnTo>
                  <a:pt x="2274390" y="1645832"/>
                </a:lnTo>
                <a:lnTo>
                  <a:pt x="0" y="16458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a:off x="14279972" y="9258300"/>
            <a:ext cx="8841997" cy="1511178"/>
          </a:xfrm>
          <a:custGeom>
            <a:avLst/>
            <a:gdLst/>
            <a:ahLst/>
            <a:cxnLst/>
            <a:rect l="l" t="t" r="r" b="b"/>
            <a:pathLst>
              <a:path w="8841997" h="1511178">
                <a:moveTo>
                  <a:pt x="0" y="0"/>
                </a:moveTo>
                <a:lnTo>
                  <a:pt x="8841998" y="0"/>
                </a:lnTo>
                <a:lnTo>
                  <a:pt x="8841998" y="1511178"/>
                </a:lnTo>
                <a:lnTo>
                  <a:pt x="0" y="15111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3153397" y="7200900"/>
            <a:ext cx="1627216" cy="2057400"/>
          </a:xfrm>
          <a:custGeom>
            <a:avLst/>
            <a:gdLst/>
            <a:ahLst/>
            <a:cxnLst/>
            <a:rect l="l" t="t" r="r" b="b"/>
            <a:pathLst>
              <a:path w="1627216" h="2057400">
                <a:moveTo>
                  <a:pt x="0" y="0"/>
                </a:moveTo>
                <a:lnTo>
                  <a:pt x="1627216" y="0"/>
                </a:lnTo>
                <a:lnTo>
                  <a:pt x="1627216" y="2057400"/>
                </a:lnTo>
                <a:lnTo>
                  <a:pt x="0" y="20574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1" name="Freeform 11"/>
          <p:cNvSpPr/>
          <p:nvPr/>
        </p:nvSpPr>
        <p:spPr>
          <a:xfrm>
            <a:off x="3072994" y="0"/>
            <a:ext cx="13716000" cy="8229600"/>
          </a:xfrm>
          <a:custGeom>
            <a:avLst/>
            <a:gdLst/>
            <a:ahLst/>
            <a:cxnLst/>
            <a:rect l="l" t="t" r="r" b="b"/>
            <a:pathLst>
              <a:path w="13716000" h="8229600">
                <a:moveTo>
                  <a:pt x="0" y="0"/>
                </a:moveTo>
                <a:lnTo>
                  <a:pt x="13716000" y="0"/>
                </a:lnTo>
                <a:lnTo>
                  <a:pt x="13716000" y="8229600"/>
                </a:lnTo>
                <a:lnTo>
                  <a:pt x="0" y="8229600"/>
                </a:lnTo>
                <a:lnTo>
                  <a:pt x="0" y="0"/>
                </a:lnTo>
                <a:close/>
              </a:path>
            </a:pathLst>
          </a:custGeom>
          <a:blipFill>
            <a:blip r:embed="rId16"/>
            <a:stretch>
              <a:fillRect/>
            </a:stretch>
          </a:blipFill>
        </p:spPr>
        <p:txBody>
          <a:bodyPr/>
          <a:lstStyle/>
          <a:p>
            <a:endParaRPr lang="en-US"/>
          </a:p>
        </p:txBody>
      </p:sp>
      <p:sp>
        <p:nvSpPr>
          <p:cNvPr id="12" name="Freeform 12"/>
          <p:cNvSpPr/>
          <p:nvPr/>
        </p:nvSpPr>
        <p:spPr>
          <a:xfrm>
            <a:off x="7147703" y="6824345"/>
            <a:ext cx="1512565" cy="2810510"/>
          </a:xfrm>
          <a:custGeom>
            <a:avLst/>
            <a:gdLst/>
            <a:ahLst/>
            <a:cxnLst/>
            <a:rect l="l" t="t" r="r" b="b"/>
            <a:pathLst>
              <a:path w="1512565" h="2810510">
                <a:moveTo>
                  <a:pt x="0" y="0"/>
                </a:moveTo>
                <a:lnTo>
                  <a:pt x="1512566" y="0"/>
                </a:lnTo>
                <a:lnTo>
                  <a:pt x="1512566" y="2810510"/>
                </a:lnTo>
                <a:lnTo>
                  <a:pt x="0" y="281051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3" name="TextBox 13"/>
          <p:cNvSpPr txBox="1"/>
          <p:nvPr/>
        </p:nvSpPr>
        <p:spPr>
          <a:xfrm>
            <a:off x="3631187" y="546644"/>
            <a:ext cx="13157807" cy="6274226"/>
          </a:xfrm>
          <a:prstGeom prst="rect">
            <a:avLst/>
          </a:prstGeom>
        </p:spPr>
        <p:txBody>
          <a:bodyPr lIns="0" tIns="0" rIns="0" bIns="0" rtlCol="0" anchor="t">
            <a:spAutoFit/>
          </a:bodyPr>
          <a:lstStyle/>
          <a:p>
            <a:pPr algn="ctr">
              <a:lnSpc>
                <a:spcPts val="6250"/>
              </a:lnSpc>
            </a:pPr>
            <a:r>
              <a:rPr lang="en-US" sz="5000">
                <a:solidFill>
                  <a:srgbClr val="000000"/>
                </a:solidFill>
                <a:latin typeface="VT323"/>
                <a:ea typeface="VT323"/>
                <a:cs typeface="VT323"/>
                <a:sym typeface="VT323"/>
              </a:rPr>
              <a:t>Our Project is a gamified study assistant for students where the student can upload their lecture notes and our system AI breaks them into summaries, flash cards, formulae banks and quizzes.It also turns studying into a race with friends, Earning XP and unlocking badges. You can also see when your friends are studying so you can join them or compete to finishes the stages first.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336</Words>
  <Application>Microsoft Macintosh PowerPoint</Application>
  <PresentationFormat>Custom</PresentationFormat>
  <Paragraphs>50</Paragraphs>
  <Slides>14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Brice SemiExpanded Heavy</vt:lpstr>
      <vt:lpstr>Arial</vt:lpstr>
      <vt:lpstr>Inndam Bold</vt:lpstr>
      <vt:lpstr>HK Modular</vt:lpstr>
      <vt:lpstr>Hertical Texture</vt:lpstr>
      <vt:lpstr>ميلا</vt:lpstr>
      <vt:lpstr>Roca Two Heavy</vt:lpstr>
      <vt:lpstr>Pixellet TH Bold</vt:lpstr>
      <vt:lpstr>Pixellet TH</vt:lpstr>
      <vt:lpstr>VT323</vt:lpstr>
      <vt:lpstr>Arcade Gamer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dc:title>
  <cp:lastModifiedBy>Tsotetsi, K, Mr [26119803@sun.ac.za]</cp:lastModifiedBy>
  <cp:revision>3</cp:revision>
  <dcterms:created xsi:type="dcterms:W3CDTF">2006-08-16T00:00:00Z</dcterms:created>
  <dcterms:modified xsi:type="dcterms:W3CDTF">2025-10-05T08:59:31Z</dcterms:modified>
  <dc:identifier>DAG01xNHIkQ</dc:identifier>
</cp:coreProperties>
</file>